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2.xml" ContentType="application/vnd.openxmlformats-officedocument.presentationml.notesSlide+xml"/>
  <Override PartName="/ppt/charts/chart7.xml" ContentType="application/vnd.openxmlformats-officedocument.drawingml.chart+xml"/>
  <Override PartName="/ppt/theme/themeOverride1.xml" ContentType="application/vnd.openxmlformats-officedocument.themeOverride+xml"/>
  <Override PartName="/ppt/charts/chart8.xml" ContentType="application/vnd.openxmlformats-officedocument.drawingml.chart+xml"/>
  <Override PartName="/ppt/theme/themeOverride2.xml" ContentType="application/vnd.openxmlformats-officedocument.themeOverride+xml"/>
  <Override PartName="/ppt/charts/chart9.xml" ContentType="application/vnd.openxmlformats-officedocument.drawingml.chart+xml"/>
  <Override PartName="/ppt/theme/themeOverride3.xml" ContentType="application/vnd.openxmlformats-officedocument.themeOverride+xml"/>
  <Override PartName="/ppt/charts/chart10.xml" ContentType="application/vnd.openxmlformats-officedocument.drawingml.chart+xml"/>
  <Override PartName="/ppt/theme/themeOverride4.xml" ContentType="application/vnd.openxmlformats-officedocument.themeOverride+xml"/>
  <Override PartName="/ppt/charts/chart11.xml" ContentType="application/vnd.openxmlformats-officedocument.drawingml.chart+xml"/>
  <Override PartName="/ppt/theme/themeOverride5.xml" ContentType="application/vnd.openxmlformats-officedocument.themeOverride+xml"/>
  <Override PartName="/ppt/notesSlides/notesSlide3.xml" ContentType="application/vnd.openxmlformats-officedocument.presentationml.notesSlide+xml"/>
  <Override PartName="/ppt/charts/chart12.xml" ContentType="application/vnd.openxmlformats-officedocument.drawingml.chart+xml"/>
  <Override PartName="/ppt/theme/themeOverride6.xml" ContentType="application/vnd.openxmlformats-officedocument.themeOverride+xml"/>
  <Override PartName="/ppt/charts/chart13.xml" ContentType="application/vnd.openxmlformats-officedocument.drawingml.chart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1078" r:id="rId2"/>
    <p:sldId id="1226" r:id="rId3"/>
    <p:sldId id="1222" r:id="rId4"/>
    <p:sldId id="1223" r:id="rId5"/>
    <p:sldId id="1224" r:id="rId6"/>
    <p:sldId id="1225" r:id="rId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12" autoAdjust="0"/>
    <p:restoredTop sz="94660" autoAdjust="0"/>
  </p:normalViewPr>
  <p:slideViewPr>
    <p:cSldViewPr snapToGrid="0">
      <p:cViewPr varScale="1">
        <p:scale>
          <a:sx n="115" d="100"/>
          <a:sy n="115" d="100"/>
        </p:scale>
        <p:origin x="444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1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2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.xlsx"/><Relationship Id="rId1" Type="http://schemas.openxmlformats.org/officeDocument/2006/relationships/themeOverride" Target="../theme/themeOverride3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5.xlsx"/><Relationship Id="rId1" Type="http://schemas.openxmlformats.org/officeDocument/2006/relationships/themeOverride" Target="../theme/themeOverride4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6.xlsx"/><Relationship Id="rId1" Type="http://schemas.openxmlformats.org/officeDocument/2006/relationships/themeOverride" Target="../theme/themeOverride5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7.xlsx"/><Relationship Id="rId1" Type="http://schemas.openxmlformats.org/officeDocument/2006/relationships/themeOverride" Target="../theme/themeOverride6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8.xlsx"/><Relationship Id="rId1" Type="http://schemas.openxmlformats.org/officeDocument/2006/relationships/themeOverride" Target="../theme/themeOverrid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 dirty="0" smtClean="0"/>
              <a:t>85,</a:t>
            </a:r>
            <a:r>
              <a:rPr lang="uk-UA" dirty="0" smtClean="0"/>
              <a:t>2</a:t>
            </a:r>
            <a:r>
              <a:rPr lang="ru-RU" dirty="0" smtClean="0"/>
              <a:t>%</a:t>
            </a:r>
            <a:endParaRPr lang="ru-RU" dirty="0"/>
          </a:p>
        </c:rich>
      </c:tx>
      <c:layout>
        <c:manualLayout>
          <c:xMode val="edge"/>
          <c:yMode val="edge"/>
          <c:x val="0.39040939529220786"/>
          <c:y val="0.39023555947448291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4826255431149732"/>
          <c:y val="2.7042074286168775E-5"/>
          <c:w val="1"/>
          <c:h val="0.99997280394770949"/>
        </c:manualLayout>
      </c:layout>
      <c:doughnutChart>
        <c:varyColors val="1"/>
        <c:ser>
          <c:idx val="0"/>
          <c:order val="0"/>
          <c:tx>
            <c:strRef>
              <c:f>'[КО 2021 Січень.xls]діаграма тепло'!$F$39</c:f>
              <c:strCache>
                <c:ptCount val="1"/>
                <c:pt idx="0">
                  <c:v>81,7%</c:v>
                </c:pt>
              </c:strCache>
            </c:strRef>
          </c:tx>
          <c:spPr>
            <a:solidFill>
              <a:srgbClr val="00FFFF"/>
            </a:solidFill>
            <a:ln w="25400">
              <a:noFill/>
            </a:ln>
          </c:spPr>
          <c:dPt>
            <c:idx val="0"/>
            <c:bubble3D val="0"/>
            <c:explosion val="14"/>
            <c:spPr>
              <a:solidFill>
                <a:schemeClr val="accent3">
                  <a:lumMod val="75000"/>
                </a:schemeClr>
              </a:solidFill>
              <a:ln w="25400">
                <a:noFill/>
              </a:ln>
            </c:spPr>
            <c:extLst>
              <c:ext xmlns:c16="http://schemas.microsoft.com/office/drawing/2014/chart" uri="{C3380CC4-5D6E-409C-BE32-E72D297353CC}">
                <c16:uniqueId val="{00000001-1D36-414E-9C92-007168072B3F}"/>
              </c:ext>
            </c:extLst>
          </c:dPt>
          <c:dPt>
            <c:idx val="1"/>
            <c:bubble3D val="0"/>
            <c:spPr>
              <a:solidFill>
                <a:srgbClr val="E3F77D"/>
              </a:solidFill>
            </c:spPr>
            <c:extLst>
              <c:ext xmlns:c16="http://schemas.microsoft.com/office/drawing/2014/chart" uri="{C3380CC4-5D6E-409C-BE32-E72D297353CC}">
                <c16:uniqueId val="{00000003-1D36-414E-9C92-007168072B3F}"/>
              </c:ext>
            </c:extLst>
          </c:dPt>
          <c:val>
            <c:numRef>
              <c:f>'[КО 2021 Січень.xls]діаграма тепло'!$F$39:$G$39</c:f>
              <c:numCache>
                <c:formatCode>0.0%</c:formatCode>
                <c:ptCount val="2"/>
                <c:pt idx="0">
                  <c:v>0.81681310635182136</c:v>
                </c:pt>
                <c:pt idx="1">
                  <c:v>0.18318689364817864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D36-414E-9C92-007168072B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uk-UA" dirty="0" smtClean="0"/>
              <a:t>23</a:t>
            </a:r>
            <a:r>
              <a:rPr lang="ru-RU" dirty="0" smtClean="0"/>
              <a:t>,</a:t>
            </a:r>
            <a:r>
              <a:rPr lang="uk-UA" dirty="0" smtClean="0"/>
              <a:t>0</a:t>
            </a:r>
            <a:r>
              <a:rPr lang="ru-RU" dirty="0" smtClean="0"/>
              <a:t>%</a:t>
            </a:r>
            <a:endParaRPr lang="ru-RU" dirty="0"/>
          </a:p>
        </c:rich>
      </c:tx>
      <c:layout>
        <c:manualLayout>
          <c:xMode val="edge"/>
          <c:yMode val="edge"/>
          <c:x val="0.40342768768634801"/>
          <c:y val="0.37265490649773836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6.9357244441361141E-2"/>
          <c:y val="4.1666666666666666E-3"/>
          <c:w val="1"/>
          <c:h val="0.97755910665404266"/>
        </c:manualLayout>
      </c:layout>
      <c:doughnutChart>
        <c:varyColors val="1"/>
        <c:ser>
          <c:idx val="0"/>
          <c:order val="0"/>
          <c:tx>
            <c:strRef>
              <c:f>'[КО 2021 Січень.xls]діаграма гар. вода'!$B$33</c:f>
              <c:strCache>
                <c:ptCount val="1"/>
                <c:pt idx="0">
                  <c:v>17,2%</c:v>
                </c:pt>
              </c:strCache>
            </c:strRef>
          </c:tx>
          <c:spPr>
            <a:solidFill>
              <a:srgbClr val="FF0000">
                <a:alpha val="96000"/>
              </a:srgbClr>
            </a:solidFill>
          </c:spPr>
          <c:dPt>
            <c:idx val="0"/>
            <c:bubble3D val="0"/>
            <c:spPr>
              <a:solidFill>
                <a:srgbClr val="C761AC"/>
              </a:solidFill>
            </c:spPr>
            <c:extLst>
              <c:ext xmlns:c16="http://schemas.microsoft.com/office/drawing/2014/chart" uri="{C3380CC4-5D6E-409C-BE32-E72D297353CC}">
                <c16:uniqueId val="{00000001-BCE8-4265-9BC7-4B1D9BDE3122}"/>
              </c:ext>
            </c:extLst>
          </c:dPt>
          <c:dPt>
            <c:idx val="1"/>
            <c:bubble3D val="0"/>
            <c:spPr>
              <a:solidFill>
                <a:srgbClr val="F2DAEC"/>
              </a:solidFill>
            </c:spPr>
            <c:extLst>
              <c:ext xmlns:c16="http://schemas.microsoft.com/office/drawing/2014/chart" uri="{C3380CC4-5D6E-409C-BE32-E72D297353CC}">
                <c16:uniqueId val="{00000003-BCE8-4265-9BC7-4B1D9BDE3122}"/>
              </c:ext>
            </c:extLst>
          </c:dPt>
          <c:val>
            <c:numRef>
              <c:f>'[КО 2021 Січень.xls]діаграма гар. вода'!$B$33:$C$33</c:f>
              <c:numCache>
                <c:formatCode>0.0%</c:formatCode>
                <c:ptCount val="2"/>
                <c:pt idx="0">
                  <c:v>0.17185344682569054</c:v>
                </c:pt>
                <c:pt idx="1">
                  <c:v>0.82814655317430952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CE8-4265-9BC7-4B1D9BDE31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uk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 dirty="0" smtClean="0"/>
              <a:t>5</a:t>
            </a:r>
            <a:r>
              <a:rPr lang="uk-UA" dirty="0" smtClean="0"/>
              <a:t>1</a:t>
            </a:r>
            <a:r>
              <a:rPr lang="ru-RU" dirty="0" smtClean="0"/>
              <a:t>,</a:t>
            </a:r>
            <a:r>
              <a:rPr lang="uk-UA" dirty="0" smtClean="0"/>
              <a:t>0</a:t>
            </a:r>
            <a:r>
              <a:rPr lang="ru-RU" dirty="0" smtClean="0"/>
              <a:t>%</a:t>
            </a:r>
            <a:endParaRPr lang="ru-RU" dirty="0"/>
          </a:p>
        </c:rich>
      </c:tx>
      <c:layout>
        <c:manualLayout>
          <c:xMode val="edge"/>
          <c:yMode val="edge"/>
          <c:x val="0.41145447728124895"/>
          <c:y val="0.4185545097830067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"/>
          <c:y val="2.2755208333333332E-2"/>
          <c:w val="1"/>
          <c:h val="0.97025520833333334"/>
        </c:manualLayout>
      </c:layout>
      <c:doughnutChart>
        <c:varyColors val="1"/>
        <c:ser>
          <c:idx val="0"/>
          <c:order val="0"/>
          <c:tx>
            <c:strRef>
              <c:f>'[КО 2021 Січень.xls]діаграма гар. вода'!$F$33</c:f>
              <c:strCache>
                <c:ptCount val="1"/>
                <c:pt idx="0">
                  <c:v>51,6%</c:v>
                </c:pt>
              </c:strCache>
            </c:strRef>
          </c:tx>
          <c:spPr>
            <a:solidFill>
              <a:srgbClr val="FFFF5B"/>
            </a:solidFill>
          </c:spPr>
          <c:dPt>
            <c:idx val="0"/>
            <c:bubble3D val="0"/>
            <c:spPr>
              <a:solidFill>
                <a:srgbClr val="C761AC"/>
              </a:solidFill>
            </c:spPr>
            <c:extLst>
              <c:ext xmlns:c16="http://schemas.microsoft.com/office/drawing/2014/chart" uri="{C3380CC4-5D6E-409C-BE32-E72D297353CC}">
                <c16:uniqueId val="{00000001-E1C8-4A03-BDF0-B46F00E2A8DC}"/>
              </c:ext>
            </c:extLst>
          </c:dPt>
          <c:dPt>
            <c:idx val="1"/>
            <c:bubble3D val="0"/>
            <c:spPr>
              <a:solidFill>
                <a:srgbClr val="F2DAEC"/>
              </a:solidFill>
            </c:spPr>
            <c:extLst>
              <c:ext xmlns:c16="http://schemas.microsoft.com/office/drawing/2014/chart" uri="{C3380CC4-5D6E-409C-BE32-E72D297353CC}">
                <c16:uniqueId val="{00000003-E1C8-4A03-BDF0-B46F00E2A8DC}"/>
              </c:ext>
            </c:extLst>
          </c:dPt>
          <c:val>
            <c:numRef>
              <c:f>'[КО 2021 Січень.xls]діаграма гар. вода'!$F$33:$G$33</c:f>
              <c:numCache>
                <c:formatCode>0.0%</c:formatCode>
                <c:ptCount val="2"/>
                <c:pt idx="0">
                  <c:v>0.51551774146765927</c:v>
                </c:pt>
                <c:pt idx="1">
                  <c:v>0.48448225853234073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1C8-4A03-BDF0-B46F00E2A8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uk-UA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'[КО 2021 Січень.xls]діаграма питна вода'!$B$34</c:f>
              <c:strCache>
                <c:ptCount val="1"/>
                <c:pt idx="0">
                  <c:v>76,5%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spPr>
              <a:solidFill>
                <a:srgbClr val="A3C5F7"/>
              </a:solidFill>
            </c:spPr>
            <c:extLst>
              <c:ext xmlns:c16="http://schemas.microsoft.com/office/drawing/2014/chart" uri="{C3380CC4-5D6E-409C-BE32-E72D297353CC}">
                <c16:uniqueId val="{00000001-AC6B-409D-B9FF-06CBFA11495F}"/>
              </c:ext>
            </c:extLst>
          </c:dPt>
          <c:dPt>
            <c:idx val="1"/>
            <c:bubble3D val="0"/>
            <c:spPr>
              <a:solidFill>
                <a:srgbClr val="DCE9FC"/>
              </a:solidFill>
            </c:spPr>
            <c:extLst>
              <c:ext xmlns:c16="http://schemas.microsoft.com/office/drawing/2014/chart" uri="{C3380CC4-5D6E-409C-BE32-E72D297353CC}">
                <c16:uniqueId val="{00000003-AC6B-409D-B9FF-06CBFA11495F}"/>
              </c:ext>
            </c:extLst>
          </c:dPt>
          <c:dLbls>
            <c:dLbl>
              <c:idx val="0"/>
              <c:layout>
                <c:manualLayout>
                  <c:x val="-0.11725293132328309"/>
                  <c:y val="-0.3053992860677502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82,4%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C6B-409D-B9FF-06CBFA11495F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C6B-409D-B9FF-06CBFA1149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'[КО 2021 Січень.xls]діаграма питна вода'!$B$34</c:f>
              <c:numCache>
                <c:formatCode>0.0%</c:formatCode>
                <c:ptCount val="1"/>
                <c:pt idx="0">
                  <c:v>0.76492405158760091</c:v>
                </c:pt>
              </c:numCache>
            </c:numRef>
          </c:cat>
          <c:val>
            <c:numRef>
              <c:f>'[КО 2021 Січень.xls]діаграма питна вода'!$B$34:$C$34</c:f>
              <c:numCache>
                <c:formatCode>0.0%</c:formatCode>
                <c:ptCount val="2"/>
                <c:pt idx="0">
                  <c:v>0.76492405158760091</c:v>
                </c:pt>
                <c:pt idx="1">
                  <c:v>0.23507594841239909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C6B-409D-B9FF-06CBFA1149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5"/>
      </c:doughnut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uk-UA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75081443965233"/>
          <c:y val="9.4817627614919194E-3"/>
          <c:w val="1"/>
          <c:h val="0.98191963895062906"/>
        </c:manualLayout>
      </c:layout>
      <c:doughnutChart>
        <c:varyColors val="1"/>
        <c:ser>
          <c:idx val="0"/>
          <c:order val="0"/>
          <c:tx>
            <c:strRef>
              <c:f>'діаграма питна вода'!$F$34</c:f>
              <c:strCache>
                <c:ptCount val="1"/>
                <c:pt idx="0">
                  <c:v>95,6%</c:v>
                </c:pt>
              </c:strCache>
            </c:strRef>
          </c:tx>
          <c:spPr>
            <a:solidFill>
              <a:srgbClr val="4AD7F8"/>
            </a:solidFill>
          </c:spPr>
          <c:dPt>
            <c:idx val="0"/>
            <c:bubble3D val="0"/>
            <c:spPr>
              <a:solidFill>
                <a:srgbClr val="A3C5F7"/>
              </a:solidFill>
            </c:spPr>
            <c:extLst>
              <c:ext xmlns:c16="http://schemas.microsoft.com/office/drawing/2014/chart" uri="{C3380CC4-5D6E-409C-BE32-E72D297353CC}">
                <c16:uniqueId val="{00000001-18EC-4939-B1EF-80EBE882CE59}"/>
              </c:ext>
            </c:extLst>
          </c:dPt>
          <c:dPt>
            <c:idx val="1"/>
            <c:bubble3D val="0"/>
            <c:spPr>
              <a:solidFill>
                <a:srgbClr val="DCE9FC"/>
              </a:solidFill>
            </c:spPr>
            <c:extLst>
              <c:ext xmlns:c16="http://schemas.microsoft.com/office/drawing/2014/chart" uri="{C3380CC4-5D6E-409C-BE32-E72D297353CC}">
                <c16:uniqueId val="{00000003-18EC-4939-B1EF-80EBE882CE59}"/>
              </c:ext>
            </c:extLst>
          </c:dPt>
          <c:dLbls>
            <c:dLbl>
              <c:idx val="0"/>
              <c:layout>
                <c:manualLayout>
                  <c:x val="-2.3537038741720469E-2"/>
                  <c:y val="-0.3842613214550853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95,0%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8EC-4939-B1EF-80EBE882CE59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8EC-4939-B1EF-80EBE882CE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val>
            <c:numRef>
              <c:f>'діаграма питна вода'!$F$34:$G$34</c:f>
              <c:numCache>
                <c:formatCode>0.0%</c:formatCode>
                <c:ptCount val="2"/>
                <c:pt idx="0">
                  <c:v>0.95628223571102766</c:v>
                </c:pt>
                <c:pt idx="1">
                  <c:v>4.3717764288972338E-2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8EC-4939-B1EF-80EBE882CE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5"/>
      </c:doughnut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uk-UA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 dirty="0" smtClean="0"/>
              <a:t>8</a:t>
            </a:r>
            <a:r>
              <a:rPr lang="en-US" dirty="0" smtClean="0"/>
              <a:t>6</a:t>
            </a:r>
            <a:r>
              <a:rPr lang="ru-RU" dirty="0" smtClean="0"/>
              <a:t>,</a:t>
            </a:r>
            <a:r>
              <a:rPr lang="uk-UA" dirty="0" smtClean="0"/>
              <a:t>8</a:t>
            </a:r>
            <a:r>
              <a:rPr lang="ru-RU" dirty="0" smtClean="0"/>
              <a:t>%</a:t>
            </a:r>
            <a:endParaRPr lang="ru-RU" dirty="0"/>
          </a:p>
        </c:rich>
      </c:tx>
      <c:layout>
        <c:manualLayout>
          <c:xMode val="edge"/>
          <c:yMode val="edge"/>
          <c:x val="0.3915339044030165"/>
          <c:y val="0.3913463664676529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2031144369981048"/>
          <c:y val="5.772005772005772E-3"/>
          <c:w val="1"/>
          <c:h val="0.97588281249999997"/>
        </c:manualLayout>
      </c:layout>
      <c:doughnutChart>
        <c:varyColors val="1"/>
        <c:ser>
          <c:idx val="0"/>
          <c:order val="0"/>
          <c:tx>
            <c:strRef>
              <c:f>'діаграма тепло'!$B$39</c:f>
              <c:strCache>
                <c:ptCount val="1"/>
                <c:pt idx="0">
                  <c:v>83,4%</c:v>
                </c:pt>
              </c:strCache>
            </c:strRef>
          </c:tx>
          <c:spPr>
            <a:solidFill>
              <a:srgbClr val="408C81"/>
            </a:solidFill>
          </c:spPr>
          <c:dPt>
            <c:idx val="0"/>
            <c:bubble3D val="0"/>
            <c:spPr>
              <a:solidFill>
                <a:schemeClr val="accent3">
                  <a:lumMod val="75000"/>
                </a:schemeClr>
              </a:solidFill>
              <a:ln w="25400">
                <a:noFill/>
              </a:ln>
            </c:spPr>
            <c:extLst>
              <c:ext xmlns:c16="http://schemas.microsoft.com/office/drawing/2014/chart" uri="{C3380CC4-5D6E-409C-BE32-E72D297353CC}">
                <c16:uniqueId val="{00000001-97AC-497B-8EE8-848CF6B0B112}"/>
              </c:ext>
            </c:extLst>
          </c:dPt>
          <c:dPt>
            <c:idx val="1"/>
            <c:bubble3D val="0"/>
            <c:spPr>
              <a:solidFill>
                <a:srgbClr val="E3F77D"/>
              </a:solidFill>
            </c:spPr>
            <c:extLst>
              <c:ext xmlns:c16="http://schemas.microsoft.com/office/drawing/2014/chart" uri="{C3380CC4-5D6E-409C-BE32-E72D297353CC}">
                <c16:uniqueId val="{00000003-97AC-497B-8EE8-848CF6B0B112}"/>
              </c:ext>
            </c:extLst>
          </c:dPt>
          <c:cat>
            <c:numRef>
              <c:f>'діаграма тепло'!$B$39</c:f>
              <c:numCache>
                <c:formatCode>0.0%</c:formatCode>
                <c:ptCount val="1"/>
                <c:pt idx="0">
                  <c:v>0.83383212028347065</c:v>
                </c:pt>
              </c:numCache>
            </c:numRef>
          </c:cat>
          <c:val>
            <c:numRef>
              <c:f>'діаграма тепло'!$B$39:$C$39</c:f>
              <c:numCache>
                <c:formatCode>0.0%</c:formatCode>
                <c:ptCount val="2"/>
                <c:pt idx="0">
                  <c:v>0.83383212028347065</c:v>
                </c:pt>
                <c:pt idx="1">
                  <c:v>0.16616787971652935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7AC-497B-8EE8-848CF6B0B1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uk-UA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132938752"/>
        <c:axId val="213754432"/>
      </c:barChart>
      <c:catAx>
        <c:axId val="1329387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213754432"/>
        <c:crosses val="autoZero"/>
        <c:auto val="1"/>
        <c:lblAlgn val="ctr"/>
        <c:lblOffset val="100"/>
        <c:noMultiLvlLbl val="0"/>
      </c:catAx>
      <c:valAx>
        <c:axId val="213754432"/>
        <c:scaling>
          <c:orientation val="minMax"/>
        </c:scaling>
        <c:delete val="1"/>
        <c:axPos val="b"/>
        <c:numFmt formatCode="0.0%" sourceLinked="1"/>
        <c:majorTickMark val="out"/>
        <c:minorTickMark val="none"/>
        <c:tickLblPos val="nextTo"/>
        <c:crossAx val="13293875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'діаграма тепло'!$A$11:$A$35</c:f>
              <c:strCache>
                <c:ptCount val="25"/>
                <c:pt idx="0">
                  <c:v>Закарпатська</c:v>
                </c:pt>
                <c:pt idx="1">
                  <c:v>Тернопільська</c:v>
                </c:pt>
                <c:pt idx="2">
                  <c:v>Донецька*</c:v>
                </c:pt>
                <c:pt idx="3">
                  <c:v>Кіровоградська</c:v>
                </c:pt>
                <c:pt idx="4">
                  <c:v>Івано-Франківська</c:v>
                </c:pt>
                <c:pt idx="5">
                  <c:v>Черкаська</c:v>
                </c:pt>
                <c:pt idx="6">
                  <c:v>Сумська</c:v>
                </c:pt>
                <c:pt idx="7">
                  <c:v>Луганська*</c:v>
                </c:pt>
                <c:pt idx="8">
                  <c:v>Житомирська</c:v>
                </c:pt>
                <c:pt idx="9">
                  <c:v>Київська</c:v>
                </c:pt>
                <c:pt idx="10">
                  <c:v>Херсонська* </c:v>
                </c:pt>
                <c:pt idx="11">
                  <c:v>Чернігівська</c:v>
                </c:pt>
                <c:pt idx="12">
                  <c:v>Запорізька*</c:v>
                </c:pt>
                <c:pt idx="13">
                  <c:v>Полтавська</c:v>
                </c:pt>
                <c:pt idx="14">
                  <c:v>Львівська</c:v>
                </c:pt>
                <c:pt idx="15">
                  <c:v>Дніпропетровська</c:v>
                </c:pt>
                <c:pt idx="16">
                  <c:v>Волинська</c:v>
                </c:pt>
                <c:pt idx="17">
                  <c:v>м. Київ</c:v>
                </c:pt>
                <c:pt idx="18">
                  <c:v>Хмельницька</c:v>
                </c:pt>
                <c:pt idx="19">
                  <c:v>Харківська*</c:v>
                </c:pt>
                <c:pt idx="20">
                  <c:v>Чернівецька</c:v>
                </c:pt>
                <c:pt idx="21">
                  <c:v>Вінницька</c:v>
                </c:pt>
                <c:pt idx="22">
                  <c:v>Миколаївська*</c:v>
                </c:pt>
                <c:pt idx="23">
                  <c:v>Рівненська</c:v>
                </c:pt>
                <c:pt idx="24">
                  <c:v>Одеська</c:v>
                </c:pt>
              </c:strCache>
            </c:strRef>
          </c:cat>
          <c:val>
            <c:numRef>
              <c:f>'діаграма тепло'!$C$11:$C$35</c:f>
              <c:numCache>
                <c:formatCode>0.0%</c:formatCode>
                <c:ptCount val="25"/>
                <c:pt idx="0">
                  <c:v>0.1875</c:v>
                </c:pt>
                <c:pt idx="1">
                  <c:v>0.40308988764044945</c:v>
                </c:pt>
                <c:pt idx="2">
                  <c:v>0.57231288688801352</c:v>
                </c:pt>
                <c:pt idx="3">
                  <c:v>0.63601895734597158</c:v>
                </c:pt>
                <c:pt idx="4">
                  <c:v>0.77303988995873452</c:v>
                </c:pt>
                <c:pt idx="5">
                  <c:v>0.79152623976889747</c:v>
                </c:pt>
                <c:pt idx="6">
                  <c:v>0.7990135635018496</c:v>
                </c:pt>
                <c:pt idx="7">
                  <c:v>0.81600598354525056</c:v>
                </c:pt>
                <c:pt idx="8">
                  <c:v>0.84056399132321036</c:v>
                </c:pt>
                <c:pt idx="9">
                  <c:v>0.85673352435530081</c:v>
                </c:pt>
                <c:pt idx="10">
                  <c:v>0.875</c:v>
                </c:pt>
                <c:pt idx="11">
                  <c:v>0.88301517376407246</c:v>
                </c:pt>
                <c:pt idx="12">
                  <c:v>0.88904327113934101</c:v>
                </c:pt>
                <c:pt idx="13">
                  <c:v>0.8935097668557026</c:v>
                </c:pt>
                <c:pt idx="14">
                  <c:v>0.90392501464557706</c:v>
                </c:pt>
                <c:pt idx="15">
                  <c:v>0.91494442913566643</c:v>
                </c:pt>
                <c:pt idx="16">
                  <c:v>0.92034233048057934</c:v>
                </c:pt>
                <c:pt idx="17">
                  <c:v>0.92749162668597807</c:v>
                </c:pt>
                <c:pt idx="18">
                  <c:v>0.93333333333333335</c:v>
                </c:pt>
                <c:pt idx="19">
                  <c:v>0.95796956847094039</c:v>
                </c:pt>
                <c:pt idx="20">
                  <c:v>0.96817420435510892</c:v>
                </c:pt>
                <c:pt idx="21">
                  <c:v>0.97289586305278175</c:v>
                </c:pt>
                <c:pt idx="22">
                  <c:v>0.98699609882964889</c:v>
                </c:pt>
                <c:pt idx="23">
                  <c:v>0.99125364431486884</c:v>
                </c:pt>
                <c:pt idx="24">
                  <c:v>0.99613664091093945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BD-43C3-8E6A-5AC5D5F2BA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366020216"/>
        <c:axId val="1"/>
      </c:barChart>
      <c:catAx>
        <c:axId val="3660202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uk-UA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b"/>
        <c:numFmt formatCode="0.0%" sourceLinked="1"/>
        <c:majorTickMark val="out"/>
        <c:minorTickMark val="none"/>
        <c:tickLblPos val="nextTo"/>
        <c:crossAx val="3660202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uk-UA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'діаграма тепло'!$E$11:$E$35</c:f>
              <c:strCache>
                <c:ptCount val="25"/>
                <c:pt idx="0">
                  <c:v>Житомирська</c:v>
                </c:pt>
                <c:pt idx="1">
                  <c:v>Донецька*</c:v>
                </c:pt>
                <c:pt idx="2">
                  <c:v>Херсонська* </c:v>
                </c:pt>
                <c:pt idx="3">
                  <c:v>Запорізька*</c:v>
                </c:pt>
                <c:pt idx="4">
                  <c:v>Тернопільська</c:v>
                </c:pt>
                <c:pt idx="5">
                  <c:v>Черкаська</c:v>
                </c:pt>
                <c:pt idx="6">
                  <c:v>Кіровоградська</c:v>
                </c:pt>
                <c:pt idx="7">
                  <c:v>Харківська*</c:v>
                </c:pt>
                <c:pt idx="8">
                  <c:v>м. Київ</c:v>
                </c:pt>
                <c:pt idx="9">
                  <c:v>Київська</c:v>
                </c:pt>
                <c:pt idx="10">
                  <c:v>Івано-Франківська</c:v>
                </c:pt>
                <c:pt idx="11">
                  <c:v>Чернівецька</c:v>
                </c:pt>
                <c:pt idx="12">
                  <c:v>Полтавська</c:v>
                </c:pt>
                <c:pt idx="13">
                  <c:v>Луганська*</c:v>
                </c:pt>
                <c:pt idx="14">
                  <c:v>Рівненська</c:v>
                </c:pt>
                <c:pt idx="15">
                  <c:v>Дніпропетровська</c:v>
                </c:pt>
                <c:pt idx="16">
                  <c:v>Волинська</c:v>
                </c:pt>
                <c:pt idx="17">
                  <c:v>Хмельницька</c:v>
                </c:pt>
                <c:pt idx="18">
                  <c:v>Сумська</c:v>
                </c:pt>
                <c:pt idx="19">
                  <c:v>Львівська</c:v>
                </c:pt>
                <c:pt idx="20">
                  <c:v>Одеська</c:v>
                </c:pt>
                <c:pt idx="21">
                  <c:v>Вінницька</c:v>
                </c:pt>
                <c:pt idx="22">
                  <c:v>Чернігівська</c:v>
                </c:pt>
                <c:pt idx="23">
                  <c:v>Закарпатська</c:v>
                </c:pt>
                <c:pt idx="24">
                  <c:v>Миколаївська*</c:v>
                </c:pt>
              </c:strCache>
            </c:strRef>
          </c:cat>
          <c:val>
            <c:numRef>
              <c:f>'діаграма тепло'!$G$11:$G$35</c:f>
              <c:numCache>
                <c:formatCode>0.0%</c:formatCode>
                <c:ptCount val="25"/>
                <c:pt idx="0">
                  <c:v>0.52616279069767447</c:v>
                </c:pt>
                <c:pt idx="1">
                  <c:v>0.75593340417995036</c:v>
                </c:pt>
                <c:pt idx="2">
                  <c:v>0.77238805970149249</c:v>
                </c:pt>
                <c:pt idx="3">
                  <c:v>0.79173376274825547</c:v>
                </c:pt>
                <c:pt idx="4">
                  <c:v>0.79411764705882348</c:v>
                </c:pt>
                <c:pt idx="5">
                  <c:v>0.7954711468224982</c:v>
                </c:pt>
                <c:pt idx="6">
                  <c:v>0.80289855072463767</c:v>
                </c:pt>
                <c:pt idx="7">
                  <c:v>0.82573128408527519</c:v>
                </c:pt>
                <c:pt idx="8">
                  <c:v>0.84932313125367864</c:v>
                </c:pt>
                <c:pt idx="9">
                  <c:v>0.8600242033077854</c:v>
                </c:pt>
                <c:pt idx="10">
                  <c:v>0.86391752577319592</c:v>
                </c:pt>
                <c:pt idx="11">
                  <c:v>0.86445783132530118</c:v>
                </c:pt>
                <c:pt idx="12">
                  <c:v>0.86651053864168615</c:v>
                </c:pt>
                <c:pt idx="13">
                  <c:v>0.86771300448430488</c:v>
                </c:pt>
                <c:pt idx="14">
                  <c:v>0.86883171657528468</c:v>
                </c:pt>
                <c:pt idx="15">
                  <c:v>0.88603456328818309</c:v>
                </c:pt>
                <c:pt idx="16">
                  <c:v>0.8882265275707899</c:v>
                </c:pt>
                <c:pt idx="17">
                  <c:v>0.89812550937245317</c:v>
                </c:pt>
                <c:pt idx="18">
                  <c:v>0.91522633744855963</c:v>
                </c:pt>
                <c:pt idx="19">
                  <c:v>0.93849323131253681</c:v>
                </c:pt>
                <c:pt idx="20">
                  <c:v>0.9433139534883721</c:v>
                </c:pt>
                <c:pt idx="21">
                  <c:v>0.94491525423728817</c:v>
                </c:pt>
                <c:pt idx="22">
                  <c:v>0.95019455252918283</c:v>
                </c:pt>
                <c:pt idx="23">
                  <c:v>0.97468354430379744</c:v>
                </c:pt>
                <c:pt idx="2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6E-4A42-A160-8101B8C541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366019560"/>
        <c:axId val="1"/>
      </c:barChart>
      <c:catAx>
        <c:axId val="3660195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uk-UA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b"/>
        <c:numFmt formatCode="0.0%" sourceLinked="1"/>
        <c:majorTickMark val="out"/>
        <c:minorTickMark val="none"/>
        <c:tickLblPos val="nextTo"/>
        <c:crossAx val="3660195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uk-UA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'діаграма гар. вода'!$A$7:$A$31</c:f>
              <c:strCache>
                <c:ptCount val="25"/>
                <c:pt idx="0">
                  <c:v>Чернівецька</c:v>
                </c:pt>
                <c:pt idx="1">
                  <c:v>Херсонська* </c:v>
                </c:pt>
                <c:pt idx="2">
                  <c:v>Одеська</c:v>
                </c:pt>
                <c:pt idx="3">
                  <c:v>Луганська*</c:v>
                </c:pt>
                <c:pt idx="4">
                  <c:v>Кіровоградська</c:v>
                </c:pt>
                <c:pt idx="5">
                  <c:v>Закарпатська</c:v>
                </c:pt>
                <c:pt idx="6">
                  <c:v>Житомирська</c:v>
                </c:pt>
                <c:pt idx="7">
                  <c:v>Сумська</c:v>
                </c:pt>
                <c:pt idx="8">
                  <c:v>Чернігівська</c:v>
                </c:pt>
                <c:pt idx="9">
                  <c:v>Запорізька*</c:v>
                </c:pt>
                <c:pt idx="10">
                  <c:v>Харківська*</c:v>
                </c:pt>
                <c:pt idx="11">
                  <c:v>м. Київ</c:v>
                </c:pt>
                <c:pt idx="12">
                  <c:v>Черкаська</c:v>
                </c:pt>
                <c:pt idx="13">
                  <c:v>Донецька*</c:v>
                </c:pt>
                <c:pt idx="14">
                  <c:v>Хмельницька</c:v>
                </c:pt>
                <c:pt idx="15">
                  <c:v>Полтавська</c:v>
                </c:pt>
                <c:pt idx="16">
                  <c:v>Волинська</c:v>
                </c:pt>
                <c:pt idx="17">
                  <c:v>Рівненська</c:v>
                </c:pt>
                <c:pt idx="18">
                  <c:v>Львівська</c:v>
                </c:pt>
                <c:pt idx="19">
                  <c:v>Тернопільська</c:v>
                </c:pt>
                <c:pt idx="20">
                  <c:v>Івано-Франківська</c:v>
                </c:pt>
                <c:pt idx="21">
                  <c:v>Дніпропетровська</c:v>
                </c:pt>
                <c:pt idx="22">
                  <c:v>Київська</c:v>
                </c:pt>
                <c:pt idx="23">
                  <c:v>Вінницька</c:v>
                </c:pt>
                <c:pt idx="24">
                  <c:v>Миколаївська*</c:v>
                </c:pt>
              </c:strCache>
            </c:strRef>
          </c:cat>
          <c:val>
            <c:numRef>
              <c:f>'діаграма гар. вода'!$C$7:$C$31</c:f>
              <c:numCache>
                <c:formatCode>0.0%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1.1933174224343675E-2</c:v>
                </c:pt>
                <c:pt idx="8">
                  <c:v>4.3000914913083256E-2</c:v>
                </c:pt>
                <c:pt idx="9">
                  <c:v>7.1093749999999997E-2</c:v>
                </c:pt>
                <c:pt idx="10">
                  <c:v>8.9759182680612989E-2</c:v>
                </c:pt>
                <c:pt idx="11">
                  <c:v>0.14975059639991325</c:v>
                </c:pt>
                <c:pt idx="12">
                  <c:v>0.19059720457433291</c:v>
                </c:pt>
                <c:pt idx="13">
                  <c:v>0.20405522001725626</c:v>
                </c:pt>
                <c:pt idx="14">
                  <c:v>0.21686746987951808</c:v>
                </c:pt>
                <c:pt idx="15">
                  <c:v>0.24688684353004872</c:v>
                </c:pt>
                <c:pt idx="16">
                  <c:v>0.26193921852387841</c:v>
                </c:pt>
                <c:pt idx="17">
                  <c:v>0.46971736204576042</c:v>
                </c:pt>
                <c:pt idx="18">
                  <c:v>0.53782247485789247</c:v>
                </c:pt>
                <c:pt idx="19">
                  <c:v>0.61126005361930291</c:v>
                </c:pt>
                <c:pt idx="20">
                  <c:v>0.64837049742710118</c:v>
                </c:pt>
                <c:pt idx="21">
                  <c:v>0.782258064516129</c:v>
                </c:pt>
                <c:pt idx="22">
                  <c:v>0.84586466165413532</c:v>
                </c:pt>
                <c:pt idx="23">
                  <c:v>0.92413793103448272</c:v>
                </c:pt>
                <c:pt idx="2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EF-472C-8134-FC0BCC4588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365567448"/>
        <c:axId val="1"/>
      </c:barChart>
      <c:catAx>
        <c:axId val="3655674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uk-UA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b"/>
        <c:numFmt formatCode="0.0%" sourceLinked="1"/>
        <c:majorTickMark val="out"/>
        <c:minorTickMark val="none"/>
        <c:tickLblPos val="nextTo"/>
        <c:crossAx val="3655674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uk-UA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'діаграма гар. вода'!$E$7:$E$31</c:f>
              <c:strCache>
                <c:ptCount val="25"/>
                <c:pt idx="0">
                  <c:v>Чернівецька</c:v>
                </c:pt>
                <c:pt idx="1">
                  <c:v>Херсонська*</c:v>
                </c:pt>
                <c:pt idx="2">
                  <c:v>Одеська</c:v>
                </c:pt>
                <c:pt idx="3">
                  <c:v>Луганська*</c:v>
                </c:pt>
                <c:pt idx="4">
                  <c:v>Кіровоградська</c:v>
                </c:pt>
                <c:pt idx="5">
                  <c:v>Закарпатська</c:v>
                </c:pt>
                <c:pt idx="6">
                  <c:v>Житомирська</c:v>
                </c:pt>
                <c:pt idx="7">
                  <c:v>м. Київ</c:v>
                </c:pt>
                <c:pt idx="8">
                  <c:v>Сумська</c:v>
                </c:pt>
                <c:pt idx="9">
                  <c:v>Черкаська</c:v>
                </c:pt>
                <c:pt idx="10">
                  <c:v>Харківська*</c:v>
                </c:pt>
                <c:pt idx="11">
                  <c:v>Полтавська</c:v>
                </c:pt>
                <c:pt idx="12">
                  <c:v>Донецька*</c:v>
                </c:pt>
                <c:pt idx="13">
                  <c:v>Рівненська</c:v>
                </c:pt>
                <c:pt idx="14">
                  <c:v>Запорізька*</c:v>
                </c:pt>
                <c:pt idx="15">
                  <c:v>Львівська</c:v>
                </c:pt>
                <c:pt idx="16">
                  <c:v>Івано-Франківська</c:v>
                </c:pt>
                <c:pt idx="17">
                  <c:v>Тернопільська</c:v>
                </c:pt>
                <c:pt idx="18">
                  <c:v>Дніпропетровська</c:v>
                </c:pt>
                <c:pt idx="19">
                  <c:v>Волинська</c:v>
                </c:pt>
                <c:pt idx="20">
                  <c:v>Чернігівська</c:v>
                </c:pt>
                <c:pt idx="21">
                  <c:v>Хмельницька</c:v>
                </c:pt>
                <c:pt idx="22">
                  <c:v>Вінницька</c:v>
                </c:pt>
                <c:pt idx="23">
                  <c:v>Миколаївська*</c:v>
                </c:pt>
                <c:pt idx="24">
                  <c:v>Київська</c:v>
                </c:pt>
              </c:strCache>
            </c:strRef>
          </c:cat>
          <c:val>
            <c:numRef>
              <c:f>'діаграма гар. вода'!$G$7:$G$31</c:f>
              <c:numCache>
                <c:formatCode>0.0%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1.9948519948519948E-2</c:v>
                </c:pt>
                <c:pt idx="8">
                  <c:v>0.47488584474885842</c:v>
                </c:pt>
                <c:pt idx="9">
                  <c:v>0.48244274809160304</c:v>
                </c:pt>
                <c:pt idx="10">
                  <c:v>0.59541062801932365</c:v>
                </c:pt>
                <c:pt idx="11">
                  <c:v>0.73870967741935489</c:v>
                </c:pt>
                <c:pt idx="12">
                  <c:v>0.75102040816326532</c:v>
                </c:pt>
                <c:pt idx="13">
                  <c:v>0.78173719376391981</c:v>
                </c:pt>
                <c:pt idx="14">
                  <c:v>0.7820773930753564</c:v>
                </c:pt>
                <c:pt idx="15">
                  <c:v>0.80747126436781613</c:v>
                </c:pt>
                <c:pt idx="16">
                  <c:v>0.93193717277486909</c:v>
                </c:pt>
                <c:pt idx="17">
                  <c:v>0.93333333333333335</c:v>
                </c:pt>
                <c:pt idx="18">
                  <c:v>0.9555555555555556</c:v>
                </c:pt>
                <c:pt idx="19">
                  <c:v>0.97142857142857142</c:v>
                </c:pt>
                <c:pt idx="20">
                  <c:v>0.98513011152416352</c:v>
                </c:pt>
                <c:pt idx="21">
                  <c:v>0.9946236559139785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73-439C-9D35-2B686C34EA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302156776"/>
        <c:axId val="1"/>
      </c:barChart>
      <c:catAx>
        <c:axId val="3021567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uk-UA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b"/>
        <c:numFmt formatCode="0.0%" sourceLinked="1"/>
        <c:majorTickMark val="out"/>
        <c:minorTickMark val="none"/>
        <c:tickLblPos val="nextTo"/>
        <c:crossAx val="3021567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uk-UA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'діаграма питна вода'!$A$8:$A$32</c:f>
              <c:strCache>
                <c:ptCount val="25"/>
                <c:pt idx="0">
                  <c:v>Харківська*</c:v>
                </c:pt>
                <c:pt idx="1">
                  <c:v>Полтавська</c:v>
                </c:pt>
                <c:pt idx="2">
                  <c:v>Хмельницька</c:v>
                </c:pt>
                <c:pt idx="3">
                  <c:v>Тернопільська</c:v>
                </c:pt>
                <c:pt idx="4">
                  <c:v>Чернівецька</c:v>
                </c:pt>
                <c:pt idx="5">
                  <c:v>Донецька*</c:v>
                </c:pt>
                <c:pt idx="6">
                  <c:v>Луганська*</c:v>
                </c:pt>
                <c:pt idx="7">
                  <c:v>Запорізька*</c:v>
                </c:pt>
                <c:pt idx="8">
                  <c:v>Волинська</c:v>
                </c:pt>
                <c:pt idx="9">
                  <c:v>Львівська</c:v>
                </c:pt>
                <c:pt idx="10">
                  <c:v>Житомирська</c:v>
                </c:pt>
                <c:pt idx="11">
                  <c:v>Сумська</c:v>
                </c:pt>
                <c:pt idx="12">
                  <c:v>Херсонська*</c:v>
                </c:pt>
                <c:pt idx="13">
                  <c:v>Рівненська</c:v>
                </c:pt>
                <c:pt idx="14">
                  <c:v>Чернігівська</c:v>
                </c:pt>
                <c:pt idx="15">
                  <c:v>Київська</c:v>
                </c:pt>
                <c:pt idx="16">
                  <c:v>Закарпатська</c:v>
                </c:pt>
                <c:pt idx="17">
                  <c:v>Вінницька</c:v>
                </c:pt>
                <c:pt idx="18">
                  <c:v>м. Київ</c:v>
                </c:pt>
                <c:pt idx="19">
                  <c:v>Дніпропетровська</c:v>
                </c:pt>
                <c:pt idx="20">
                  <c:v>Черкаська</c:v>
                </c:pt>
                <c:pt idx="21">
                  <c:v>Кіровоградська</c:v>
                </c:pt>
                <c:pt idx="22">
                  <c:v>Івано-Франківська</c:v>
                </c:pt>
                <c:pt idx="23">
                  <c:v>Миколаївська*</c:v>
                </c:pt>
                <c:pt idx="24">
                  <c:v>Одеська</c:v>
                </c:pt>
              </c:strCache>
            </c:strRef>
          </c:cat>
          <c:val>
            <c:numRef>
              <c:f>'діаграма питна вода'!$C$8:$C$32</c:f>
              <c:numCache>
                <c:formatCode>0.0%</c:formatCode>
                <c:ptCount val="25"/>
                <c:pt idx="0">
                  <c:v>0.11368217366766105</c:v>
                </c:pt>
                <c:pt idx="1">
                  <c:v>0.20404514470890603</c:v>
                </c:pt>
                <c:pt idx="2">
                  <c:v>0.31753303964757712</c:v>
                </c:pt>
                <c:pt idx="3">
                  <c:v>0.6471144749290445</c:v>
                </c:pt>
                <c:pt idx="4">
                  <c:v>0.66856099046072659</c:v>
                </c:pt>
                <c:pt idx="5">
                  <c:v>0.67256499977853568</c:v>
                </c:pt>
                <c:pt idx="6">
                  <c:v>0.71323900960080844</c:v>
                </c:pt>
                <c:pt idx="7">
                  <c:v>0.72201126096634805</c:v>
                </c:pt>
                <c:pt idx="8">
                  <c:v>0.72240802675585281</c:v>
                </c:pt>
                <c:pt idx="9">
                  <c:v>0.72420124014179643</c:v>
                </c:pt>
                <c:pt idx="10">
                  <c:v>0.73099496097223593</c:v>
                </c:pt>
                <c:pt idx="11">
                  <c:v>0.74417025420254201</c:v>
                </c:pt>
                <c:pt idx="12">
                  <c:v>0.79464946789056301</c:v>
                </c:pt>
                <c:pt idx="13">
                  <c:v>0.81149535081565949</c:v>
                </c:pt>
                <c:pt idx="14">
                  <c:v>0.81384382555414059</c:v>
                </c:pt>
                <c:pt idx="15">
                  <c:v>0.82637665935469251</c:v>
                </c:pt>
                <c:pt idx="16">
                  <c:v>0.84739943198677459</c:v>
                </c:pt>
                <c:pt idx="17">
                  <c:v>0.86270893824060269</c:v>
                </c:pt>
                <c:pt idx="18">
                  <c:v>0.87247988052766945</c:v>
                </c:pt>
                <c:pt idx="19">
                  <c:v>0.88168894363584627</c:v>
                </c:pt>
                <c:pt idx="20">
                  <c:v>0.88301266367853437</c:v>
                </c:pt>
                <c:pt idx="21">
                  <c:v>0.90592659446450063</c:v>
                </c:pt>
                <c:pt idx="22">
                  <c:v>0.91177781078271203</c:v>
                </c:pt>
                <c:pt idx="23">
                  <c:v>0.93337801915761487</c:v>
                </c:pt>
                <c:pt idx="24">
                  <c:v>0.96548385738940101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0A-4E34-B72A-DAD3242FE2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366017264"/>
        <c:axId val="1"/>
      </c:barChart>
      <c:catAx>
        <c:axId val="366017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uk-UA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b"/>
        <c:numFmt formatCode="0.0%" sourceLinked="1"/>
        <c:majorTickMark val="out"/>
        <c:minorTickMark val="none"/>
        <c:tickLblPos val="nextTo"/>
        <c:crossAx val="3660172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uk-UA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'діаграма питна вода'!$E$8:$E$32</c:f>
              <c:strCache>
                <c:ptCount val="25"/>
                <c:pt idx="0">
                  <c:v>Сумська</c:v>
                </c:pt>
                <c:pt idx="1">
                  <c:v>Львівська</c:v>
                </c:pt>
                <c:pt idx="2">
                  <c:v>Хмельницька</c:v>
                </c:pt>
                <c:pt idx="3">
                  <c:v>Харківська*</c:v>
                </c:pt>
                <c:pt idx="4">
                  <c:v>Луганська*</c:v>
                </c:pt>
                <c:pt idx="5">
                  <c:v>Дніпропетровська</c:v>
                </c:pt>
                <c:pt idx="6">
                  <c:v>Полтавська</c:v>
                </c:pt>
                <c:pt idx="7">
                  <c:v>Закарпатська</c:v>
                </c:pt>
                <c:pt idx="8">
                  <c:v>Херсонська*</c:v>
                </c:pt>
                <c:pt idx="9">
                  <c:v>Запорізька*</c:v>
                </c:pt>
                <c:pt idx="10">
                  <c:v>Волинська</c:v>
                </c:pt>
                <c:pt idx="11">
                  <c:v>Тернопільська</c:v>
                </c:pt>
                <c:pt idx="12">
                  <c:v>Житомирська</c:v>
                </c:pt>
                <c:pt idx="13">
                  <c:v>Чернівецька</c:v>
                </c:pt>
                <c:pt idx="14">
                  <c:v>Рівненська</c:v>
                </c:pt>
                <c:pt idx="15">
                  <c:v>Миколаївська*</c:v>
                </c:pt>
                <c:pt idx="16">
                  <c:v>Чернігівська</c:v>
                </c:pt>
                <c:pt idx="17">
                  <c:v>Вінницька</c:v>
                </c:pt>
                <c:pt idx="18">
                  <c:v>Київська</c:v>
                </c:pt>
                <c:pt idx="19">
                  <c:v>Черкаська</c:v>
                </c:pt>
                <c:pt idx="20">
                  <c:v>м. Київ</c:v>
                </c:pt>
                <c:pt idx="21">
                  <c:v>Кіровоградська</c:v>
                </c:pt>
                <c:pt idx="22">
                  <c:v>Донецька*</c:v>
                </c:pt>
                <c:pt idx="23">
                  <c:v>Івано-Франківська</c:v>
                </c:pt>
                <c:pt idx="24">
                  <c:v>Одеська</c:v>
                </c:pt>
              </c:strCache>
            </c:strRef>
          </c:cat>
          <c:val>
            <c:numRef>
              <c:f>'діаграма питна вода'!$G$8:$G$32</c:f>
              <c:numCache>
                <c:formatCode>0.0%</c:formatCode>
                <c:ptCount val="25"/>
                <c:pt idx="0">
                  <c:v>0.8549178317390238</c:v>
                </c:pt>
                <c:pt idx="1">
                  <c:v>0.88509767124456196</c:v>
                </c:pt>
                <c:pt idx="2">
                  <c:v>0.89760313060492414</c:v>
                </c:pt>
                <c:pt idx="3">
                  <c:v>0.91263216471897612</c:v>
                </c:pt>
                <c:pt idx="4">
                  <c:v>0.91332809636030376</c:v>
                </c:pt>
                <c:pt idx="5">
                  <c:v>0.91893603546548452</c:v>
                </c:pt>
                <c:pt idx="6">
                  <c:v>0.93251123219577481</c:v>
                </c:pt>
                <c:pt idx="7">
                  <c:v>0.93961352657004826</c:v>
                </c:pt>
                <c:pt idx="8">
                  <c:v>0.96004415011037525</c:v>
                </c:pt>
                <c:pt idx="9">
                  <c:v>0.96060991105463789</c:v>
                </c:pt>
                <c:pt idx="10">
                  <c:v>0.96619372919950952</c:v>
                </c:pt>
                <c:pt idx="11">
                  <c:v>0.96697405104010292</c:v>
                </c:pt>
                <c:pt idx="12">
                  <c:v>0.96777658431793767</c:v>
                </c:pt>
                <c:pt idx="13">
                  <c:v>0.96791624451198921</c:v>
                </c:pt>
                <c:pt idx="14">
                  <c:v>0.98013698630136992</c:v>
                </c:pt>
                <c:pt idx="15">
                  <c:v>0.98058252427184467</c:v>
                </c:pt>
                <c:pt idx="16">
                  <c:v>0.98372050484726536</c:v>
                </c:pt>
                <c:pt idx="17">
                  <c:v>0.98656337005205186</c:v>
                </c:pt>
                <c:pt idx="18">
                  <c:v>0.98750312421894526</c:v>
                </c:pt>
                <c:pt idx="19">
                  <c:v>0.98758085381630012</c:v>
                </c:pt>
                <c:pt idx="20">
                  <c:v>0.98827335220380108</c:v>
                </c:pt>
                <c:pt idx="21">
                  <c:v>0.98836199409414627</c:v>
                </c:pt>
                <c:pt idx="22">
                  <c:v>0.98838611410801547</c:v>
                </c:pt>
                <c:pt idx="23">
                  <c:v>0.98896020539152762</c:v>
                </c:pt>
                <c:pt idx="24">
                  <c:v>0.99352797353660294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CC-4CCB-9115-E36A1B1F89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366014968"/>
        <c:axId val="1"/>
      </c:barChart>
      <c:catAx>
        <c:axId val="3660149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uk-UA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b"/>
        <c:numFmt formatCode="0.0%" sourceLinked="1"/>
        <c:majorTickMark val="out"/>
        <c:minorTickMark val="none"/>
        <c:tickLblPos val="nextTo"/>
        <c:crossAx val="3660149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uk-UA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A55DF8-65D3-4FA8-9727-74DD849497E2}" type="datetimeFigureOut">
              <a:rPr lang="uk-UA" smtClean="0"/>
              <a:pPr/>
              <a:t>19.10.2026</a:t>
            </a:fld>
            <a:endParaRPr lang="uk-UA" dirty="0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A6C686-C062-4528-BA3E-4B83C4C564A2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61051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7788" y="739775"/>
            <a:ext cx="6580187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/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366" indent="-285525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2103" indent="-22842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598943" indent="-22842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5784" indent="-22842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2625" indent="-2284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69465" indent="-2284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6307" indent="-2284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3149" indent="-2284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008FC77-8D30-419F-852E-DCACBAF708FF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44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2588" y="1235075"/>
            <a:ext cx="5935662" cy="33385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8654E-43CB-4331-850F-25800FAA273B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40981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2588" y="1235075"/>
            <a:ext cx="5935662" cy="33385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8654E-43CB-4331-850F-25800FAA273B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4463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B317C5-BD50-4A24-B327-3C99A9A9FF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3E24873D-6AE7-4A16-B573-5DE33A3AB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90C5106-C5BC-492A-87B9-E57843998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615CF-0226-452C-A539-A7B42F63E423}" type="datetimeFigureOut">
              <a:rPr lang="uk-UA" smtClean="0"/>
              <a:pPr/>
              <a:t>19.10.2026</a:t>
            </a:fld>
            <a:endParaRPr lang="uk-UA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EA6411D-0B04-4170-A9F3-B1C9A3E3E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DF7D36BF-9EA5-4312-8F5D-85F666A81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BDBB4-EEB6-443E-BC01-8020B93C4E1A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40707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68164D-87CB-4AC6-8C52-F5035D3F8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32E8C9E-E526-4C14-AC8D-7696A8A13E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2C5D406-C744-4C63-B2F6-69EE67090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615CF-0226-452C-A539-A7B42F63E423}" type="datetimeFigureOut">
              <a:rPr lang="uk-UA" smtClean="0"/>
              <a:pPr/>
              <a:t>19.10.2026</a:t>
            </a:fld>
            <a:endParaRPr lang="uk-UA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895AD03-BC3A-4FEA-AC2B-D6C3814C9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6AFE44EB-031D-4A9F-9F8A-1AAC40C64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BDBB4-EEB6-443E-BC01-8020B93C4E1A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55846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96DD2A-8407-47E4-AF03-6E130D00A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F57D0B6B-03EB-40AD-BAE6-3C0E854568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5ACC30CC-63F2-4A9E-81EA-C218C297F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615CF-0226-452C-A539-A7B42F63E423}" type="datetimeFigureOut">
              <a:rPr lang="uk-UA" smtClean="0"/>
              <a:pPr/>
              <a:t>19.10.2026</a:t>
            </a:fld>
            <a:endParaRPr lang="uk-UA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12D76B3-FF73-4079-9A3E-AFAEACBAA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42EBA27B-800E-419E-8ADE-A3894BB3D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BDBB4-EEB6-443E-BC01-8020B93C4E1A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44478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8C7B92-4B3F-435B-A89C-029AEC54C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3F5653B-EE35-4C4E-887A-4E2F1A4EDD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8E3F513E-8E52-43CC-8ECD-D8BB7644DE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0E50BACA-E976-41CB-80E2-E65CD9CFB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615CF-0226-452C-A539-A7B42F63E423}" type="datetimeFigureOut">
              <a:rPr lang="uk-UA" smtClean="0"/>
              <a:pPr/>
              <a:t>19.10.2026</a:t>
            </a:fld>
            <a:endParaRPr lang="uk-UA" dirty="0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9AF69DDF-D08C-4970-AA4F-9A0FD7441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4E2560B0-3821-4F45-A95D-20D85AC33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BDBB4-EEB6-443E-BC01-8020B93C4E1A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93279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5434C8-7C44-42E5-AB7B-91C1BC573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7C5C6D75-C8DB-4597-8AC8-72B55F423B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DCFD9759-04BF-4A82-A1AE-AF98456B28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48BFAE4A-016B-457C-95B1-EC873E70D2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F65CB949-65AC-4A1D-A9A9-6D07ADD003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F1304915-25CE-4833-8F64-17CFEC616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615CF-0226-452C-A539-A7B42F63E423}" type="datetimeFigureOut">
              <a:rPr lang="uk-UA" smtClean="0"/>
              <a:pPr/>
              <a:t>19.10.2026</a:t>
            </a:fld>
            <a:endParaRPr lang="uk-UA" dirty="0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3F644D8B-4228-4A64-8CC3-5A23D6553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EA60643C-9FE6-4655-8E6A-DBCF480D5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BDBB4-EEB6-443E-BC01-8020B93C4E1A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45606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9748CF-C2B5-44E6-94FD-A979260C6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DAB47861-2E9E-48AC-A851-73B13CC36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615CF-0226-452C-A539-A7B42F63E423}" type="datetimeFigureOut">
              <a:rPr lang="uk-UA" smtClean="0"/>
              <a:pPr/>
              <a:t>19.10.2026</a:t>
            </a:fld>
            <a:endParaRPr lang="uk-UA" dirty="0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DB5B2CDC-708D-42D3-8B0F-5F310956F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412ABB76-E10B-4671-BA55-16332EDD2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BDBB4-EEB6-443E-BC01-8020B93C4E1A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76964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4BE9F59C-0726-4F81-9B51-790A17D4A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615CF-0226-452C-A539-A7B42F63E423}" type="datetimeFigureOut">
              <a:rPr lang="uk-UA" smtClean="0"/>
              <a:pPr/>
              <a:t>19.10.2026</a:t>
            </a:fld>
            <a:endParaRPr lang="uk-UA" dirty="0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B8384E82-5FB4-4F56-8F36-C97EF2643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F00856D9-6464-43F2-B6E7-169A57F60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BDBB4-EEB6-443E-BC01-8020B93C4E1A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40244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70A369-17EA-40AD-9AE3-DFE071C52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A5737D0-21C2-44B2-96DF-9E4720D2F4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CB0A4EFD-5A6B-4229-8787-60EBD66F56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A23DA68D-5BDA-4535-A3D4-73DE0C019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615CF-0226-452C-A539-A7B42F63E423}" type="datetimeFigureOut">
              <a:rPr lang="uk-UA" smtClean="0"/>
              <a:pPr/>
              <a:t>19.10.2026</a:t>
            </a:fld>
            <a:endParaRPr lang="uk-UA" dirty="0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C35CDECF-8FDC-435D-87AB-1641A26FA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2356D2C6-DCE3-47CB-9CE4-2CEC882FD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BDBB4-EEB6-443E-BC01-8020B93C4E1A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07367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803590-7067-440B-B62A-29FBC5365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D819BEDD-F66C-4B91-B0BD-A3D60966C7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 dirty="0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E67E8789-CF68-4686-9177-5CEC7AF83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E49F41C2-8808-43D9-BB6D-28C89AC44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615CF-0226-452C-A539-A7B42F63E423}" type="datetimeFigureOut">
              <a:rPr lang="uk-UA" smtClean="0"/>
              <a:pPr/>
              <a:t>19.10.2026</a:t>
            </a:fld>
            <a:endParaRPr lang="uk-UA" dirty="0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C5B038E9-6110-4E3C-AA1E-72F2035C5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E1358863-53CD-491D-909B-97BB7BDB6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BDBB4-EEB6-443E-BC01-8020B93C4E1A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99975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296F13-8D7D-4B1A-9B08-1C5471D10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03B56DB2-F5AC-40F7-BC62-69D913968A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0C9013D-9E67-452C-A1FB-C1549C327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615CF-0226-452C-A539-A7B42F63E423}" type="datetimeFigureOut">
              <a:rPr lang="uk-UA" smtClean="0"/>
              <a:pPr/>
              <a:t>19.10.2026</a:t>
            </a:fld>
            <a:endParaRPr lang="uk-UA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83499378-056A-4FE6-8A26-2BA709E4D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F14F0F52-21F7-4F47-8D46-C2C14185A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BDBB4-EEB6-443E-BC01-8020B93C4E1A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6212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DC71C814-0226-4179-ACFB-98BC187D9C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F921DC99-40B7-451D-9A61-168D685499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91E32CDE-3D87-4C06-B035-4052CF7A1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615CF-0226-452C-A539-A7B42F63E423}" type="datetimeFigureOut">
              <a:rPr lang="uk-UA" smtClean="0"/>
              <a:pPr/>
              <a:t>19.10.2026</a:t>
            </a:fld>
            <a:endParaRPr lang="uk-UA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F32D746-2B9B-4E7B-95E4-2456F364E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79FCFFB-7722-406B-9BDB-329F4D1F0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BDBB4-EEB6-443E-BC01-8020B93C4E1A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81749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111D41B5-BAFB-46A0-849E-7DCA818A9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452E4A70-E3B9-41A8-8E22-FC38E404DF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1A81F3E7-7E41-4422-A921-39A9BCA2E7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6615CF-0226-452C-A539-A7B42F63E423}" type="datetimeFigureOut">
              <a:rPr lang="uk-UA" smtClean="0"/>
              <a:pPr/>
              <a:t>19.10.2026</a:t>
            </a:fld>
            <a:endParaRPr lang="uk-UA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F13880B-6F5B-45F0-8D90-BF2532C831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E2B8A4D-6AE5-4A7B-B099-3709C31D0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BDBB4-EEB6-443E-BC01-8020B93C4E1A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40722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080157" y="6070635"/>
            <a:ext cx="2844801" cy="354061"/>
          </a:xfrm>
        </p:spPr>
        <p:txBody>
          <a:bodyPr/>
          <a:lstStyle/>
          <a:p>
            <a:pPr>
              <a:defRPr/>
            </a:pPr>
            <a:fld id="{175FDF8D-AB30-4625-AE76-3604CC67C821}" type="slidenum">
              <a:rPr lang="uk-UA" altLang="ru-RU" sz="3325" b="1">
                <a:solidFill>
                  <a:schemeClr val="bg1"/>
                </a:solidFill>
                <a:latin typeface="Century Gothic" panose="020B0502020202020204" pitchFamily="34" charset="0"/>
              </a:rPr>
              <a:pPr>
                <a:defRPr/>
              </a:pPr>
              <a:t>1</a:t>
            </a:fld>
            <a:endParaRPr lang="uk-UA" altLang="ru-RU" sz="3325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01" y="0"/>
            <a:ext cx="6072179" cy="6858000"/>
          </a:xfrm>
          <a:prstGeom prst="rect">
            <a:avLst/>
          </a:prstGeom>
          <a:ln/>
          <a:effectLst>
            <a:softEdge rad="1270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01073" tIns="50537" rIns="101073" bIns="50537" rtlCol="0" anchor="ctr"/>
          <a:lstStyle/>
          <a:p>
            <a:pPr algn="ctr"/>
            <a:endParaRPr lang="uk-UA" sz="1108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55577" y="2149249"/>
            <a:ext cx="6016970" cy="2148591"/>
          </a:xfrm>
          <a:prstGeom prst="rect">
            <a:avLst/>
          </a:prstGeom>
        </p:spPr>
        <p:txBody>
          <a:bodyPr vert="horz" wrap="square" lIns="100891" tIns="50446" rIns="100891" bIns="50446" rtlCol="0" anchor="ctr">
            <a:spAutoFit/>
          </a:bodyPr>
          <a:lstStyle>
            <a:lvl1pPr algn="ctr" defTabSz="913818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325" b="1" dirty="0">
                <a:solidFill>
                  <a:schemeClr val="bg1"/>
                </a:solidFill>
                <a:latin typeface="Century Gothic" panose="020B0502020202020204" pitchFamily="34" charset="0"/>
              </a:rPr>
              <a:t>КОМЕРЦІЙНИЙ ОБЛІК </a:t>
            </a:r>
          </a:p>
          <a:p>
            <a:pPr algn="l">
              <a:lnSpc>
                <a:spcPct val="150000"/>
              </a:lnSpc>
            </a:pPr>
            <a:r>
              <a:rPr lang="uk-UA" sz="3325" b="1" dirty="0">
                <a:solidFill>
                  <a:schemeClr val="bg1"/>
                </a:solidFill>
                <a:latin typeface="Century Gothic" panose="020B0502020202020204" pitchFamily="34" charset="0"/>
              </a:rPr>
              <a:t>ТЕПЛОВОЇ ЕНЕРГІЇ ТА </a:t>
            </a:r>
            <a:r>
              <a:rPr lang="uk-UA" sz="3325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ВОДИ</a:t>
            </a:r>
          </a:p>
          <a:p>
            <a:pPr algn="l">
              <a:lnSpc>
                <a:spcPct val="150000"/>
              </a:lnSpc>
            </a:pPr>
            <a:endParaRPr lang="uk-UA" sz="3325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AutoShape 2" descr="Результат пошуку зображень за запитом учет тепла"/>
          <p:cNvSpPr>
            <a:spLocks noChangeAspect="1" noChangeArrowheads="1"/>
          </p:cNvSpPr>
          <p:nvPr/>
        </p:nvSpPr>
        <p:spPr bwMode="auto">
          <a:xfrm>
            <a:off x="155577" y="-36176"/>
            <a:ext cx="304801" cy="295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1073" tIns="50537" rIns="101073" bIns="50537" numCol="1" anchor="t" anchorCtr="0" compatLnSpc="1">
            <a:prstTxWarp prst="textNoShape">
              <a:avLst/>
            </a:prstTxWarp>
          </a:bodyPr>
          <a:lstStyle/>
          <a:p>
            <a:endParaRPr lang="uk-UA" sz="1108" dirty="0"/>
          </a:p>
        </p:txBody>
      </p:sp>
      <p:sp>
        <p:nvSpPr>
          <p:cNvPr id="19" name="AutoShape 12" descr="Результат пошуку зображень за запитом ukraine now"/>
          <p:cNvSpPr>
            <a:spLocks noChangeAspect="1" noChangeArrowheads="1"/>
          </p:cNvSpPr>
          <p:nvPr/>
        </p:nvSpPr>
        <p:spPr bwMode="auto">
          <a:xfrm>
            <a:off x="307977" y="111606"/>
            <a:ext cx="304801" cy="295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1073" tIns="50537" rIns="101073" bIns="50537" numCol="1" anchor="t" anchorCtr="0" compatLnSpc="1">
            <a:prstTxWarp prst="textNoShape">
              <a:avLst/>
            </a:prstTxWarp>
          </a:bodyPr>
          <a:lstStyle/>
          <a:p>
            <a:endParaRPr lang="uk-UA" sz="1108" dirty="0"/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901" y="214067"/>
            <a:ext cx="6019453" cy="491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Group 390">
            <a:extLst>
              <a:ext uri="{FF2B5EF4-FFF2-40B4-BE49-F238E27FC236}">
                <a16:creationId xmlns:a16="http://schemas.microsoft.com/office/drawing/2014/main" id="{A0F79E74-7863-4F84-9768-87F1D95D1B66}"/>
              </a:ext>
            </a:extLst>
          </p:cNvPr>
          <p:cNvGrpSpPr/>
          <p:nvPr/>
        </p:nvGrpSpPr>
        <p:grpSpPr>
          <a:xfrm>
            <a:off x="0" y="5291643"/>
            <a:ext cx="12196901" cy="1574031"/>
            <a:chOff x="-3146" y="3803889"/>
            <a:chExt cx="12196901" cy="3041068"/>
          </a:xfrm>
          <a:solidFill>
            <a:srgbClr val="33CC33"/>
          </a:solidFill>
        </p:grpSpPr>
        <p:grpSp>
          <p:nvGrpSpPr>
            <p:cNvPr id="13" name="Graphic 349">
              <a:extLst>
                <a:ext uri="{FF2B5EF4-FFF2-40B4-BE49-F238E27FC236}">
                  <a16:creationId xmlns:a16="http://schemas.microsoft.com/office/drawing/2014/main" id="{6AAE5BC0-A965-49C8-A586-C52F08D1FAA6}"/>
                </a:ext>
              </a:extLst>
            </p:cNvPr>
            <p:cNvGrpSpPr/>
            <p:nvPr/>
          </p:nvGrpSpPr>
          <p:grpSpPr>
            <a:xfrm>
              <a:off x="802" y="3803889"/>
              <a:ext cx="12192953" cy="3041068"/>
              <a:chOff x="-953" y="1514475"/>
              <a:chExt cx="12192953" cy="3829050"/>
            </a:xfrm>
            <a:grpFill/>
          </p:grpSpPr>
          <p:sp>
            <p:nvSpPr>
              <p:cNvPr id="16" name="Freeform: Shape 128">
                <a:extLst>
                  <a:ext uri="{FF2B5EF4-FFF2-40B4-BE49-F238E27FC236}">
                    <a16:creationId xmlns:a16="http://schemas.microsoft.com/office/drawing/2014/main" id="{E763ECF9-1217-4C2B-BC2D-C3F301931A10}"/>
                  </a:ext>
                </a:extLst>
              </p:cNvPr>
              <p:cNvSpPr/>
              <p:nvPr/>
            </p:nvSpPr>
            <p:spPr>
              <a:xfrm>
                <a:off x="0" y="4151037"/>
                <a:ext cx="4867275" cy="904875"/>
              </a:xfrm>
              <a:custGeom>
                <a:avLst/>
                <a:gdLst>
                  <a:gd name="connsiteX0" fmla="*/ 3367088 w 4867275"/>
                  <a:gd name="connsiteY0" fmla="*/ 86082 h 904875"/>
                  <a:gd name="connsiteX1" fmla="*/ 2744153 w 4867275"/>
                  <a:gd name="connsiteY1" fmla="*/ 68937 h 904875"/>
                  <a:gd name="connsiteX2" fmla="*/ 2684145 w 4867275"/>
                  <a:gd name="connsiteY2" fmla="*/ 80367 h 904875"/>
                  <a:gd name="connsiteX3" fmla="*/ 4870133 w 4867275"/>
                  <a:gd name="connsiteY3" fmla="*/ 529947 h 904875"/>
                  <a:gd name="connsiteX4" fmla="*/ 4868228 w 4867275"/>
                  <a:gd name="connsiteY4" fmla="*/ 542330 h 904875"/>
                  <a:gd name="connsiteX5" fmla="*/ 4690110 w 4867275"/>
                  <a:gd name="connsiteY5" fmla="*/ 508992 h 904875"/>
                  <a:gd name="connsiteX6" fmla="*/ 3483293 w 4867275"/>
                  <a:gd name="connsiteY6" fmla="*/ 348020 h 904875"/>
                  <a:gd name="connsiteX7" fmla="*/ 2422208 w 4867275"/>
                  <a:gd name="connsiteY7" fmla="*/ 342305 h 904875"/>
                  <a:gd name="connsiteX8" fmla="*/ 31433 w 4867275"/>
                  <a:gd name="connsiteY8" fmla="*/ 902374 h 904875"/>
                  <a:gd name="connsiteX9" fmla="*/ 0 w 4867275"/>
                  <a:gd name="connsiteY9" fmla="*/ 911899 h 904875"/>
                  <a:gd name="connsiteX10" fmla="*/ 0 w 4867275"/>
                  <a:gd name="connsiteY10" fmla="*/ 321349 h 904875"/>
                  <a:gd name="connsiteX11" fmla="*/ 27623 w 4867275"/>
                  <a:gd name="connsiteY11" fmla="*/ 316587 h 904875"/>
                  <a:gd name="connsiteX12" fmla="*/ 1003935 w 4867275"/>
                  <a:gd name="connsiteY12" fmla="*/ 71795 h 904875"/>
                  <a:gd name="connsiteX13" fmla="*/ 2651760 w 4867275"/>
                  <a:gd name="connsiteY13" fmla="*/ 5120 h 904875"/>
                  <a:gd name="connsiteX14" fmla="*/ 3345180 w 4867275"/>
                  <a:gd name="connsiteY14" fmla="*/ 81320 h 904875"/>
                  <a:gd name="connsiteX15" fmla="*/ 3367088 w 4867275"/>
                  <a:gd name="connsiteY15" fmla="*/ 86082 h 904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867275" h="904875">
                    <a:moveTo>
                      <a:pt x="3367088" y="86082"/>
                    </a:moveTo>
                    <a:cubicBezTo>
                      <a:pt x="3159443" y="75605"/>
                      <a:pt x="2951798" y="66080"/>
                      <a:pt x="2744153" y="68937"/>
                    </a:cubicBezTo>
                    <a:cubicBezTo>
                      <a:pt x="2726055" y="68937"/>
                      <a:pt x="2707005" y="64174"/>
                      <a:pt x="2684145" y="80367"/>
                    </a:cubicBezTo>
                    <a:cubicBezTo>
                      <a:pt x="3433763" y="147042"/>
                      <a:pt x="4161473" y="293727"/>
                      <a:pt x="4870133" y="529947"/>
                    </a:cubicBezTo>
                    <a:cubicBezTo>
                      <a:pt x="4869180" y="533757"/>
                      <a:pt x="4868228" y="538520"/>
                      <a:pt x="4868228" y="542330"/>
                    </a:cubicBezTo>
                    <a:cubicBezTo>
                      <a:pt x="4809173" y="530899"/>
                      <a:pt x="4749165" y="520422"/>
                      <a:pt x="4690110" y="508992"/>
                    </a:cubicBezTo>
                    <a:cubicBezTo>
                      <a:pt x="4291013" y="429934"/>
                      <a:pt x="3889058" y="376595"/>
                      <a:pt x="3483293" y="348020"/>
                    </a:cubicBezTo>
                    <a:cubicBezTo>
                      <a:pt x="3129915" y="324207"/>
                      <a:pt x="2775585" y="320397"/>
                      <a:pt x="2422208" y="342305"/>
                    </a:cubicBezTo>
                    <a:cubicBezTo>
                      <a:pt x="1593533" y="393739"/>
                      <a:pt x="793433" y="567095"/>
                      <a:pt x="31433" y="902374"/>
                    </a:cubicBezTo>
                    <a:cubicBezTo>
                      <a:pt x="21908" y="907137"/>
                      <a:pt x="10478" y="909042"/>
                      <a:pt x="0" y="911899"/>
                    </a:cubicBezTo>
                    <a:cubicBezTo>
                      <a:pt x="0" y="714732"/>
                      <a:pt x="0" y="518517"/>
                      <a:pt x="0" y="321349"/>
                    </a:cubicBezTo>
                    <a:cubicBezTo>
                      <a:pt x="9525" y="319445"/>
                      <a:pt x="19050" y="319445"/>
                      <a:pt x="27623" y="316587"/>
                    </a:cubicBezTo>
                    <a:cubicBezTo>
                      <a:pt x="345758" y="206097"/>
                      <a:pt x="671513" y="127992"/>
                      <a:pt x="1003935" y="71795"/>
                    </a:cubicBezTo>
                    <a:cubicBezTo>
                      <a:pt x="1211580" y="36552"/>
                      <a:pt x="2363153" y="-16788"/>
                      <a:pt x="2651760" y="5120"/>
                    </a:cubicBezTo>
                    <a:cubicBezTo>
                      <a:pt x="2884170" y="23217"/>
                      <a:pt x="3114675" y="49887"/>
                      <a:pt x="3345180" y="81320"/>
                    </a:cubicBezTo>
                    <a:cubicBezTo>
                      <a:pt x="3352800" y="82272"/>
                      <a:pt x="3359468" y="84177"/>
                      <a:pt x="3367088" y="86082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</a:endParaRPr>
              </a:p>
            </p:txBody>
          </p:sp>
          <p:sp>
            <p:nvSpPr>
              <p:cNvPr id="17" name="Freeform: Shape 129">
                <a:extLst>
                  <a:ext uri="{FF2B5EF4-FFF2-40B4-BE49-F238E27FC236}">
                    <a16:creationId xmlns:a16="http://schemas.microsoft.com/office/drawing/2014/main" id="{3FD31BFE-8D18-4A1D-AF17-983FEE9B8C3D}"/>
                  </a:ext>
                </a:extLst>
              </p:cNvPr>
              <p:cNvSpPr/>
              <p:nvPr/>
            </p:nvSpPr>
            <p:spPr>
              <a:xfrm>
                <a:off x="7269480" y="3256597"/>
                <a:ext cx="4914900" cy="1352550"/>
              </a:xfrm>
              <a:custGeom>
                <a:avLst/>
                <a:gdLst>
                  <a:gd name="connsiteX0" fmla="*/ 4913947 w 4914900"/>
                  <a:gd name="connsiteY0" fmla="*/ 0 h 1352550"/>
                  <a:gd name="connsiteX1" fmla="*/ 4640580 w 4914900"/>
                  <a:gd name="connsiteY1" fmla="*/ 204788 h 1352550"/>
                  <a:gd name="connsiteX2" fmla="*/ 4413885 w 4914900"/>
                  <a:gd name="connsiteY2" fmla="*/ 350520 h 1352550"/>
                  <a:gd name="connsiteX3" fmla="*/ 3948112 w 4914900"/>
                  <a:gd name="connsiteY3" fmla="*/ 570548 h 1352550"/>
                  <a:gd name="connsiteX4" fmla="*/ 3041333 w 4914900"/>
                  <a:gd name="connsiteY4" fmla="*/ 811530 h 1352550"/>
                  <a:gd name="connsiteX5" fmla="*/ 2436495 w 4914900"/>
                  <a:gd name="connsiteY5" fmla="*/ 864870 h 1352550"/>
                  <a:gd name="connsiteX6" fmla="*/ 1454468 w 4914900"/>
                  <a:gd name="connsiteY6" fmla="*/ 805815 h 1352550"/>
                  <a:gd name="connsiteX7" fmla="*/ 44768 w 4914900"/>
                  <a:gd name="connsiteY7" fmla="*/ 455295 h 1352550"/>
                  <a:gd name="connsiteX8" fmla="*/ 0 w 4914900"/>
                  <a:gd name="connsiteY8" fmla="*/ 450533 h 1352550"/>
                  <a:gd name="connsiteX9" fmla="*/ 10477 w 4914900"/>
                  <a:gd name="connsiteY9" fmla="*/ 459105 h 1352550"/>
                  <a:gd name="connsiteX10" fmla="*/ 549593 w 4914900"/>
                  <a:gd name="connsiteY10" fmla="*/ 739140 h 1352550"/>
                  <a:gd name="connsiteX11" fmla="*/ 1250632 w 4914900"/>
                  <a:gd name="connsiteY11" fmla="*/ 1040130 h 1352550"/>
                  <a:gd name="connsiteX12" fmla="*/ 1898332 w 4914900"/>
                  <a:gd name="connsiteY12" fmla="*/ 1231583 h 1352550"/>
                  <a:gd name="connsiteX13" fmla="*/ 2636520 w 4914900"/>
                  <a:gd name="connsiteY13" fmla="*/ 1341120 h 1352550"/>
                  <a:gd name="connsiteX14" fmla="*/ 3229928 w 4914900"/>
                  <a:gd name="connsiteY14" fmla="*/ 1342073 h 1352550"/>
                  <a:gd name="connsiteX15" fmla="*/ 3962400 w 4914900"/>
                  <a:gd name="connsiteY15" fmla="*/ 1213485 h 1352550"/>
                  <a:gd name="connsiteX16" fmla="*/ 4923472 w 4914900"/>
                  <a:gd name="connsiteY16" fmla="*/ 731520 h 1352550"/>
                  <a:gd name="connsiteX17" fmla="*/ 4913947 w 4914900"/>
                  <a:gd name="connsiteY17" fmla="*/ 0 h 1352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914900" h="1352550">
                    <a:moveTo>
                      <a:pt x="4913947" y="0"/>
                    </a:moveTo>
                    <a:cubicBezTo>
                      <a:pt x="4825366" y="71438"/>
                      <a:pt x="4734878" y="141923"/>
                      <a:pt x="4640580" y="204788"/>
                    </a:cubicBezTo>
                    <a:cubicBezTo>
                      <a:pt x="4565333" y="254318"/>
                      <a:pt x="4491991" y="307658"/>
                      <a:pt x="4413885" y="350520"/>
                    </a:cubicBezTo>
                    <a:cubicBezTo>
                      <a:pt x="4292918" y="416243"/>
                      <a:pt x="3958590" y="566738"/>
                      <a:pt x="3948112" y="570548"/>
                    </a:cubicBezTo>
                    <a:cubicBezTo>
                      <a:pt x="3655695" y="686753"/>
                      <a:pt x="3352800" y="764858"/>
                      <a:pt x="3041333" y="811530"/>
                    </a:cubicBezTo>
                    <a:cubicBezTo>
                      <a:pt x="2856547" y="840105"/>
                      <a:pt x="2451735" y="864870"/>
                      <a:pt x="2436495" y="864870"/>
                    </a:cubicBezTo>
                    <a:cubicBezTo>
                      <a:pt x="2106930" y="872490"/>
                      <a:pt x="1780222" y="852488"/>
                      <a:pt x="1454468" y="805815"/>
                    </a:cubicBezTo>
                    <a:cubicBezTo>
                      <a:pt x="972502" y="737235"/>
                      <a:pt x="502920" y="621030"/>
                      <a:pt x="44768" y="455295"/>
                    </a:cubicBezTo>
                    <a:cubicBezTo>
                      <a:pt x="31432" y="450533"/>
                      <a:pt x="18097" y="438150"/>
                      <a:pt x="0" y="450533"/>
                    </a:cubicBezTo>
                    <a:cubicBezTo>
                      <a:pt x="3810" y="453390"/>
                      <a:pt x="7620" y="457200"/>
                      <a:pt x="10477" y="459105"/>
                    </a:cubicBezTo>
                    <a:cubicBezTo>
                      <a:pt x="192405" y="547688"/>
                      <a:pt x="367665" y="649605"/>
                      <a:pt x="549593" y="739140"/>
                    </a:cubicBezTo>
                    <a:cubicBezTo>
                      <a:pt x="778193" y="852488"/>
                      <a:pt x="1011555" y="952500"/>
                      <a:pt x="1250632" y="1040130"/>
                    </a:cubicBezTo>
                    <a:cubicBezTo>
                      <a:pt x="1462088" y="1118235"/>
                      <a:pt x="1679257" y="1180148"/>
                      <a:pt x="1898332" y="1231583"/>
                    </a:cubicBezTo>
                    <a:cubicBezTo>
                      <a:pt x="2109788" y="1281113"/>
                      <a:pt x="2629853" y="1341120"/>
                      <a:pt x="2636520" y="1341120"/>
                    </a:cubicBezTo>
                    <a:cubicBezTo>
                      <a:pt x="2833687" y="1360170"/>
                      <a:pt x="3031808" y="1356360"/>
                      <a:pt x="3229928" y="1342073"/>
                    </a:cubicBezTo>
                    <a:cubicBezTo>
                      <a:pt x="3478530" y="1324928"/>
                      <a:pt x="3723322" y="1283970"/>
                      <a:pt x="3962400" y="1213485"/>
                    </a:cubicBezTo>
                    <a:cubicBezTo>
                      <a:pt x="4297680" y="1122998"/>
                      <a:pt x="4923472" y="756285"/>
                      <a:pt x="4923472" y="731520"/>
                    </a:cubicBezTo>
                    <a:cubicBezTo>
                      <a:pt x="4922520" y="500063"/>
                      <a:pt x="4928235" y="12383"/>
                      <a:pt x="4913947" y="0"/>
                    </a:cubicBezTo>
                    <a:close/>
                  </a:path>
                </a:pathLst>
              </a:custGeom>
              <a:solidFill>
                <a:srgbClr val="CCF38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</a:endParaRPr>
              </a:p>
            </p:txBody>
          </p:sp>
          <p:sp>
            <p:nvSpPr>
              <p:cNvPr id="18" name="Freeform: Shape 351">
                <a:extLst>
                  <a:ext uri="{FF2B5EF4-FFF2-40B4-BE49-F238E27FC236}">
                    <a16:creationId xmlns:a16="http://schemas.microsoft.com/office/drawing/2014/main" id="{4530FCFB-B2EF-45D5-8D3D-4D287DAF9CA0}"/>
                  </a:ext>
                </a:extLst>
              </p:cNvPr>
              <p:cNvSpPr/>
              <p:nvPr/>
            </p:nvSpPr>
            <p:spPr>
              <a:xfrm>
                <a:off x="0" y="1514475"/>
                <a:ext cx="12192000" cy="3829050"/>
              </a:xfrm>
              <a:custGeom>
                <a:avLst/>
                <a:gdLst>
                  <a:gd name="connsiteX0" fmla="*/ 12189142 w 12192000"/>
                  <a:gd name="connsiteY0" fmla="*/ 2646998 h 3829050"/>
                  <a:gd name="connsiteX1" fmla="*/ 12141517 w 12192000"/>
                  <a:gd name="connsiteY1" fmla="*/ 2670810 h 3829050"/>
                  <a:gd name="connsiteX2" fmla="*/ 11187112 w 12192000"/>
                  <a:gd name="connsiteY2" fmla="*/ 3076575 h 3829050"/>
                  <a:gd name="connsiteX3" fmla="*/ 10240327 w 12192000"/>
                  <a:gd name="connsiteY3" fmla="*/ 3248978 h 3829050"/>
                  <a:gd name="connsiteX4" fmla="*/ 9317355 w 12192000"/>
                  <a:gd name="connsiteY4" fmla="*/ 3191828 h 3829050"/>
                  <a:gd name="connsiteX5" fmla="*/ 8830627 w 12192000"/>
                  <a:gd name="connsiteY5" fmla="*/ 3085148 h 3829050"/>
                  <a:gd name="connsiteX6" fmla="*/ 8441055 w 12192000"/>
                  <a:gd name="connsiteY6" fmla="*/ 2957513 h 3829050"/>
                  <a:gd name="connsiteX7" fmla="*/ 7615238 w 12192000"/>
                  <a:gd name="connsiteY7" fmla="*/ 2605088 h 3829050"/>
                  <a:gd name="connsiteX8" fmla="*/ 5779770 w 12192000"/>
                  <a:gd name="connsiteY8" fmla="*/ 1497330 h 3829050"/>
                  <a:gd name="connsiteX9" fmla="*/ 3469005 w 12192000"/>
                  <a:gd name="connsiteY9" fmla="*/ 353378 h 3829050"/>
                  <a:gd name="connsiteX10" fmla="*/ 2181225 w 12192000"/>
                  <a:gd name="connsiteY10" fmla="*/ 64770 h 3829050"/>
                  <a:gd name="connsiteX11" fmla="*/ 1381125 w 12192000"/>
                  <a:gd name="connsiteY11" fmla="*/ 0 h 3829050"/>
                  <a:gd name="connsiteX12" fmla="*/ 466725 w 12192000"/>
                  <a:gd name="connsiteY12" fmla="*/ 26670 h 3829050"/>
                  <a:gd name="connsiteX13" fmla="*/ 0 w 12192000"/>
                  <a:gd name="connsiteY13" fmla="*/ 83820 h 3829050"/>
                  <a:gd name="connsiteX14" fmla="*/ 0 w 12192000"/>
                  <a:gd name="connsiteY14" fmla="*/ 2274570 h 3829050"/>
                  <a:gd name="connsiteX15" fmla="*/ 647700 w 12192000"/>
                  <a:gd name="connsiteY15" fmla="*/ 2130743 h 3829050"/>
                  <a:gd name="connsiteX16" fmla="*/ 647700 w 12192000"/>
                  <a:gd name="connsiteY16" fmla="*/ 2130743 h 3829050"/>
                  <a:gd name="connsiteX17" fmla="*/ 1829753 w 12192000"/>
                  <a:gd name="connsiteY17" fmla="*/ 2048828 h 3829050"/>
                  <a:gd name="connsiteX18" fmla="*/ 3505200 w 12192000"/>
                  <a:gd name="connsiteY18" fmla="*/ 2263140 h 3829050"/>
                  <a:gd name="connsiteX19" fmla="*/ 3523298 w 12192000"/>
                  <a:gd name="connsiteY19" fmla="*/ 2266950 h 3829050"/>
                  <a:gd name="connsiteX20" fmla="*/ 3525203 w 12192000"/>
                  <a:gd name="connsiteY20" fmla="*/ 2273618 h 3829050"/>
                  <a:gd name="connsiteX21" fmla="*/ 3963353 w 12192000"/>
                  <a:gd name="connsiteY21" fmla="*/ 2388870 h 3829050"/>
                  <a:gd name="connsiteX22" fmla="*/ 5601653 w 12192000"/>
                  <a:gd name="connsiteY22" fmla="*/ 3054668 h 3829050"/>
                  <a:gd name="connsiteX23" fmla="*/ 6131243 w 12192000"/>
                  <a:gd name="connsiteY23" fmla="*/ 3321368 h 3829050"/>
                  <a:gd name="connsiteX24" fmla="*/ 6838950 w 12192000"/>
                  <a:gd name="connsiteY24" fmla="*/ 3539490 h 3829050"/>
                  <a:gd name="connsiteX25" fmla="*/ 6838950 w 12192000"/>
                  <a:gd name="connsiteY25" fmla="*/ 3539490 h 3829050"/>
                  <a:gd name="connsiteX26" fmla="*/ 7459028 w 12192000"/>
                  <a:gd name="connsiteY26" fmla="*/ 3684270 h 3829050"/>
                  <a:gd name="connsiteX27" fmla="*/ 8358188 w 12192000"/>
                  <a:gd name="connsiteY27" fmla="*/ 3806190 h 3829050"/>
                  <a:gd name="connsiteX28" fmla="*/ 9299257 w 12192000"/>
                  <a:gd name="connsiteY28" fmla="*/ 3832860 h 3829050"/>
                  <a:gd name="connsiteX29" fmla="*/ 11129962 w 12192000"/>
                  <a:gd name="connsiteY29" fmla="*/ 3469005 h 3829050"/>
                  <a:gd name="connsiteX30" fmla="*/ 11737658 w 12192000"/>
                  <a:gd name="connsiteY30" fmla="*/ 3139440 h 3829050"/>
                  <a:gd name="connsiteX31" fmla="*/ 12151042 w 12192000"/>
                  <a:gd name="connsiteY31" fmla="*/ 2790825 h 3829050"/>
                  <a:gd name="connsiteX32" fmla="*/ 12189142 w 12192000"/>
                  <a:gd name="connsiteY32" fmla="*/ 2646998 h 382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2192000" h="3829050">
                    <a:moveTo>
                      <a:pt x="12189142" y="2646998"/>
                    </a:moveTo>
                    <a:cubicBezTo>
                      <a:pt x="12171998" y="2655570"/>
                      <a:pt x="12155805" y="2663190"/>
                      <a:pt x="12141517" y="2670810"/>
                    </a:cubicBezTo>
                    <a:cubicBezTo>
                      <a:pt x="11835765" y="2834640"/>
                      <a:pt x="11519535" y="2975610"/>
                      <a:pt x="11187112" y="3076575"/>
                    </a:cubicBezTo>
                    <a:cubicBezTo>
                      <a:pt x="10877550" y="3170873"/>
                      <a:pt x="10562273" y="3228023"/>
                      <a:pt x="10240327" y="3248978"/>
                    </a:cubicBezTo>
                    <a:cubicBezTo>
                      <a:pt x="10189845" y="3250883"/>
                      <a:pt x="9434512" y="3210878"/>
                      <a:pt x="9317355" y="3191828"/>
                    </a:cubicBezTo>
                    <a:cubicBezTo>
                      <a:pt x="9153525" y="3165158"/>
                      <a:pt x="8992552" y="3122295"/>
                      <a:pt x="8830627" y="3085148"/>
                    </a:cubicBezTo>
                    <a:cubicBezTo>
                      <a:pt x="8827770" y="3084195"/>
                      <a:pt x="8547735" y="2997518"/>
                      <a:pt x="8441055" y="2957513"/>
                    </a:cubicBezTo>
                    <a:cubicBezTo>
                      <a:pt x="8285798" y="2900363"/>
                      <a:pt x="7646670" y="2621280"/>
                      <a:pt x="7615238" y="2605088"/>
                    </a:cubicBezTo>
                    <a:cubicBezTo>
                      <a:pt x="6972300" y="2286953"/>
                      <a:pt x="6367463" y="1905000"/>
                      <a:pt x="5779770" y="1497330"/>
                    </a:cubicBezTo>
                    <a:cubicBezTo>
                      <a:pt x="5065395" y="1002030"/>
                      <a:pt x="4297680" y="615315"/>
                      <a:pt x="3469005" y="353378"/>
                    </a:cubicBezTo>
                    <a:cubicBezTo>
                      <a:pt x="3279458" y="293370"/>
                      <a:pt x="2514600" y="93345"/>
                      <a:pt x="2181225" y="64770"/>
                    </a:cubicBezTo>
                    <a:cubicBezTo>
                      <a:pt x="2171700" y="63818"/>
                      <a:pt x="1553528" y="0"/>
                      <a:pt x="1381125" y="0"/>
                    </a:cubicBezTo>
                    <a:cubicBezTo>
                      <a:pt x="1359218" y="0"/>
                      <a:pt x="576263" y="8573"/>
                      <a:pt x="466725" y="26670"/>
                    </a:cubicBezTo>
                    <a:cubicBezTo>
                      <a:pt x="309563" y="36195"/>
                      <a:pt x="154305" y="55245"/>
                      <a:pt x="0" y="83820"/>
                    </a:cubicBezTo>
                    <a:cubicBezTo>
                      <a:pt x="0" y="814388"/>
                      <a:pt x="0" y="1544003"/>
                      <a:pt x="0" y="2274570"/>
                    </a:cubicBezTo>
                    <a:cubicBezTo>
                      <a:pt x="212408" y="2212658"/>
                      <a:pt x="430530" y="2172653"/>
                      <a:pt x="647700" y="2130743"/>
                    </a:cubicBezTo>
                    <a:cubicBezTo>
                      <a:pt x="647700" y="2130743"/>
                      <a:pt x="647700" y="2130743"/>
                      <a:pt x="647700" y="2130743"/>
                    </a:cubicBezTo>
                    <a:cubicBezTo>
                      <a:pt x="748665" y="2117408"/>
                      <a:pt x="1756410" y="2044065"/>
                      <a:pt x="1829753" y="2048828"/>
                    </a:cubicBezTo>
                    <a:cubicBezTo>
                      <a:pt x="2273618" y="2045970"/>
                      <a:pt x="2845118" y="2131695"/>
                      <a:pt x="3505200" y="2263140"/>
                    </a:cubicBezTo>
                    <a:cubicBezTo>
                      <a:pt x="3510915" y="2264093"/>
                      <a:pt x="3517583" y="2265998"/>
                      <a:pt x="3523298" y="2266950"/>
                    </a:cubicBezTo>
                    <a:cubicBezTo>
                      <a:pt x="3524250" y="2268855"/>
                      <a:pt x="3524250" y="2271713"/>
                      <a:pt x="3525203" y="2273618"/>
                    </a:cubicBezTo>
                    <a:cubicBezTo>
                      <a:pt x="3671888" y="2308860"/>
                      <a:pt x="3818573" y="2345055"/>
                      <a:pt x="3963353" y="2388870"/>
                    </a:cubicBezTo>
                    <a:cubicBezTo>
                      <a:pt x="4530090" y="2559368"/>
                      <a:pt x="5077778" y="2778443"/>
                      <a:pt x="5601653" y="3054668"/>
                    </a:cubicBezTo>
                    <a:cubicBezTo>
                      <a:pt x="5703570" y="3108960"/>
                      <a:pt x="6059805" y="3296603"/>
                      <a:pt x="6131243" y="3321368"/>
                    </a:cubicBezTo>
                    <a:cubicBezTo>
                      <a:pt x="6364605" y="3403283"/>
                      <a:pt x="6598920" y="3481388"/>
                      <a:pt x="6838950" y="3539490"/>
                    </a:cubicBezTo>
                    <a:lnTo>
                      <a:pt x="6838950" y="3539490"/>
                    </a:lnTo>
                    <a:cubicBezTo>
                      <a:pt x="7042785" y="3599498"/>
                      <a:pt x="7250430" y="3644265"/>
                      <a:pt x="7459028" y="3684270"/>
                    </a:cubicBezTo>
                    <a:cubicBezTo>
                      <a:pt x="7756208" y="3741420"/>
                      <a:pt x="8056245" y="3780473"/>
                      <a:pt x="8358188" y="3806190"/>
                    </a:cubicBezTo>
                    <a:cubicBezTo>
                      <a:pt x="8528685" y="3820478"/>
                      <a:pt x="9156382" y="3832860"/>
                      <a:pt x="9299257" y="3832860"/>
                    </a:cubicBezTo>
                    <a:cubicBezTo>
                      <a:pt x="9731693" y="3832860"/>
                      <a:pt x="10402252" y="3750945"/>
                      <a:pt x="11129962" y="3469005"/>
                    </a:cubicBezTo>
                    <a:cubicBezTo>
                      <a:pt x="11346180" y="3385185"/>
                      <a:pt x="11549062" y="3276600"/>
                      <a:pt x="11737658" y="3139440"/>
                    </a:cubicBezTo>
                    <a:cubicBezTo>
                      <a:pt x="11884342" y="3032760"/>
                      <a:pt x="12031980" y="2929890"/>
                      <a:pt x="12151042" y="2790825"/>
                    </a:cubicBezTo>
                    <a:cubicBezTo>
                      <a:pt x="12185333" y="2749868"/>
                      <a:pt x="12198667" y="2704148"/>
                      <a:pt x="12189142" y="2646998"/>
                    </a:cubicBezTo>
                    <a:close/>
                  </a:path>
                </a:pathLst>
              </a:custGeom>
              <a:solidFill>
                <a:srgbClr val="8ECC6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</a:endParaRPr>
              </a:p>
            </p:txBody>
          </p:sp>
          <p:sp>
            <p:nvSpPr>
              <p:cNvPr id="21" name="Freeform: Shape 130">
                <a:extLst>
                  <a:ext uri="{FF2B5EF4-FFF2-40B4-BE49-F238E27FC236}">
                    <a16:creationId xmlns:a16="http://schemas.microsoft.com/office/drawing/2014/main" id="{40309ABF-4CC7-44F7-9A48-F67189F0D932}"/>
                  </a:ext>
                </a:extLst>
              </p:cNvPr>
              <p:cNvSpPr/>
              <p:nvPr/>
            </p:nvSpPr>
            <p:spPr>
              <a:xfrm>
                <a:off x="-953" y="3549998"/>
                <a:ext cx="5915025" cy="1371600"/>
              </a:xfrm>
              <a:custGeom>
                <a:avLst/>
                <a:gdLst>
                  <a:gd name="connsiteX0" fmla="*/ 5905500 w 5915025"/>
                  <a:gd name="connsiteY0" fmla="*/ 1174801 h 1371600"/>
                  <a:gd name="connsiteX1" fmla="*/ 5602605 w 5915025"/>
                  <a:gd name="connsiteY1" fmla="*/ 1006209 h 1371600"/>
                  <a:gd name="connsiteX2" fmla="*/ 3964305 w 5915025"/>
                  <a:gd name="connsiteY2" fmla="*/ 340411 h 1371600"/>
                  <a:gd name="connsiteX3" fmla="*/ 3505200 w 5915025"/>
                  <a:gd name="connsiteY3" fmla="*/ 214681 h 1371600"/>
                  <a:gd name="connsiteX4" fmla="*/ 3086100 w 5915025"/>
                  <a:gd name="connsiteY4" fmla="*/ 128956 h 1371600"/>
                  <a:gd name="connsiteX5" fmla="*/ 1829753 w 5915025"/>
                  <a:gd name="connsiteY5" fmla="*/ 369 h 1371600"/>
                  <a:gd name="connsiteX6" fmla="*/ 951548 w 5915025"/>
                  <a:gd name="connsiteY6" fmla="*/ 44183 h 1371600"/>
                  <a:gd name="connsiteX7" fmla="*/ 647700 w 5915025"/>
                  <a:gd name="connsiteY7" fmla="*/ 82283 h 1371600"/>
                  <a:gd name="connsiteX8" fmla="*/ 0 w 5915025"/>
                  <a:gd name="connsiteY8" fmla="*/ 226111 h 1371600"/>
                  <a:gd name="connsiteX9" fmla="*/ 0 w 5915025"/>
                  <a:gd name="connsiteY9" fmla="*/ 921436 h 1371600"/>
                  <a:gd name="connsiteX10" fmla="*/ 27623 w 5915025"/>
                  <a:gd name="connsiteY10" fmla="*/ 916673 h 1371600"/>
                  <a:gd name="connsiteX11" fmla="*/ 1003935 w 5915025"/>
                  <a:gd name="connsiteY11" fmla="*/ 671881 h 1371600"/>
                  <a:gd name="connsiteX12" fmla="*/ 2651760 w 5915025"/>
                  <a:gd name="connsiteY12" fmla="*/ 605206 h 1371600"/>
                  <a:gd name="connsiteX13" fmla="*/ 3636645 w 5915025"/>
                  <a:gd name="connsiteY13" fmla="*/ 733794 h 1371600"/>
                  <a:gd name="connsiteX14" fmla="*/ 5668328 w 5915025"/>
                  <a:gd name="connsiteY14" fmla="*/ 1356729 h 1371600"/>
                  <a:gd name="connsiteX15" fmla="*/ 5753100 w 5915025"/>
                  <a:gd name="connsiteY15" fmla="*/ 1371969 h 1371600"/>
                  <a:gd name="connsiteX16" fmla="*/ 4879658 w 5915025"/>
                  <a:gd name="connsiteY16" fmla="*/ 926198 h 1371600"/>
                  <a:gd name="connsiteX17" fmla="*/ 3968115 w 5915025"/>
                  <a:gd name="connsiteY17" fmla="*/ 569963 h 1371600"/>
                  <a:gd name="connsiteX18" fmla="*/ 5295900 w 5915025"/>
                  <a:gd name="connsiteY18" fmla="*/ 950011 h 1371600"/>
                  <a:gd name="connsiteX19" fmla="*/ 5700713 w 5915025"/>
                  <a:gd name="connsiteY19" fmla="*/ 1102411 h 1371600"/>
                  <a:gd name="connsiteX20" fmla="*/ 5920740 w 5915025"/>
                  <a:gd name="connsiteY20" fmla="*/ 1190041 h 1371600"/>
                  <a:gd name="connsiteX21" fmla="*/ 5905500 w 5915025"/>
                  <a:gd name="connsiteY21" fmla="*/ 1174801 h 137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5915025" h="1371600">
                    <a:moveTo>
                      <a:pt x="5905500" y="1174801"/>
                    </a:moveTo>
                    <a:cubicBezTo>
                      <a:pt x="5804535" y="1117651"/>
                      <a:pt x="5704523" y="1059548"/>
                      <a:pt x="5602605" y="1006209"/>
                    </a:cubicBezTo>
                    <a:cubicBezTo>
                      <a:pt x="5078730" y="729984"/>
                      <a:pt x="4531043" y="511861"/>
                      <a:pt x="3964305" y="340411"/>
                    </a:cubicBezTo>
                    <a:cubicBezTo>
                      <a:pt x="3819525" y="296596"/>
                      <a:pt x="3510915" y="215633"/>
                      <a:pt x="3505200" y="214681"/>
                    </a:cubicBezTo>
                    <a:cubicBezTo>
                      <a:pt x="3494723" y="214681"/>
                      <a:pt x="3216593" y="154674"/>
                      <a:pt x="3086100" y="128956"/>
                    </a:cubicBezTo>
                    <a:cubicBezTo>
                      <a:pt x="2921318" y="96571"/>
                      <a:pt x="2266950" y="18466"/>
                      <a:pt x="1829753" y="369"/>
                    </a:cubicBezTo>
                    <a:cubicBezTo>
                      <a:pt x="1756410" y="-4394"/>
                      <a:pt x="1012508" y="38469"/>
                      <a:pt x="951548" y="44183"/>
                    </a:cubicBezTo>
                    <a:cubicBezTo>
                      <a:pt x="849630" y="53708"/>
                      <a:pt x="748665" y="69901"/>
                      <a:pt x="647700" y="82283"/>
                    </a:cubicBezTo>
                    <a:cubicBezTo>
                      <a:pt x="430530" y="124194"/>
                      <a:pt x="212408" y="164199"/>
                      <a:pt x="0" y="226111"/>
                    </a:cubicBezTo>
                    <a:cubicBezTo>
                      <a:pt x="0" y="457569"/>
                      <a:pt x="0" y="689979"/>
                      <a:pt x="0" y="921436"/>
                    </a:cubicBezTo>
                    <a:cubicBezTo>
                      <a:pt x="9525" y="919531"/>
                      <a:pt x="19050" y="919531"/>
                      <a:pt x="27623" y="916673"/>
                    </a:cubicBezTo>
                    <a:cubicBezTo>
                      <a:pt x="345758" y="806184"/>
                      <a:pt x="671513" y="728079"/>
                      <a:pt x="1003935" y="671881"/>
                    </a:cubicBezTo>
                    <a:cubicBezTo>
                      <a:pt x="1211580" y="636638"/>
                      <a:pt x="2363153" y="583298"/>
                      <a:pt x="2651760" y="605206"/>
                    </a:cubicBezTo>
                    <a:cubicBezTo>
                      <a:pt x="2884170" y="623304"/>
                      <a:pt x="3548063" y="715696"/>
                      <a:pt x="3636645" y="733794"/>
                    </a:cubicBezTo>
                    <a:cubicBezTo>
                      <a:pt x="4334828" y="871906"/>
                      <a:pt x="5013008" y="1078598"/>
                      <a:pt x="5668328" y="1356729"/>
                    </a:cubicBezTo>
                    <a:cubicBezTo>
                      <a:pt x="5720715" y="1378636"/>
                      <a:pt x="5720715" y="1378636"/>
                      <a:pt x="5753100" y="1371969"/>
                    </a:cubicBezTo>
                    <a:cubicBezTo>
                      <a:pt x="5472113" y="1197661"/>
                      <a:pt x="5177790" y="1058596"/>
                      <a:pt x="4879658" y="926198"/>
                    </a:cubicBezTo>
                    <a:cubicBezTo>
                      <a:pt x="4581525" y="793801"/>
                      <a:pt x="4275773" y="680454"/>
                      <a:pt x="3968115" y="569963"/>
                    </a:cubicBezTo>
                    <a:cubicBezTo>
                      <a:pt x="4411980" y="657594"/>
                      <a:pt x="5289233" y="941438"/>
                      <a:pt x="5295900" y="950011"/>
                    </a:cubicBezTo>
                    <a:cubicBezTo>
                      <a:pt x="5434013" y="990969"/>
                      <a:pt x="5566410" y="1050023"/>
                      <a:pt x="5700713" y="1102411"/>
                    </a:cubicBezTo>
                    <a:cubicBezTo>
                      <a:pt x="5744528" y="1119556"/>
                      <a:pt x="5894070" y="1192898"/>
                      <a:pt x="5920740" y="1190041"/>
                    </a:cubicBezTo>
                    <a:cubicBezTo>
                      <a:pt x="5916930" y="1185279"/>
                      <a:pt x="5912168" y="1178611"/>
                      <a:pt x="5905500" y="1174801"/>
                    </a:cubicBezTo>
                    <a:close/>
                  </a:path>
                </a:pathLst>
              </a:custGeom>
              <a:solidFill>
                <a:srgbClr val="71B4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</a:endParaRPr>
              </a:p>
            </p:txBody>
          </p:sp>
        </p:grpSp>
        <p:sp>
          <p:nvSpPr>
            <p:cNvPr id="14" name="Freeform: Shape 362">
              <a:extLst>
                <a:ext uri="{FF2B5EF4-FFF2-40B4-BE49-F238E27FC236}">
                  <a16:creationId xmlns:a16="http://schemas.microsoft.com/office/drawing/2014/main" id="{97ED828F-D50C-47E6-9CE8-85238F75A386}"/>
                </a:ext>
              </a:extLst>
            </p:cNvPr>
            <p:cNvSpPr/>
            <p:nvPr/>
          </p:nvSpPr>
          <p:spPr>
            <a:xfrm>
              <a:off x="-3146" y="3925479"/>
              <a:ext cx="8373665" cy="2439302"/>
            </a:xfrm>
            <a:custGeom>
              <a:avLst/>
              <a:gdLst>
                <a:gd name="connsiteX0" fmla="*/ 1384936 w 8373665"/>
                <a:gd name="connsiteY0" fmla="*/ 0 h 2439302"/>
                <a:gd name="connsiteX1" fmla="*/ 2187243 w 8373665"/>
                <a:gd name="connsiteY1" fmla="*/ 54074 h 2439302"/>
                <a:gd name="connsiteX2" fmla="*/ 3478575 w 8373665"/>
                <a:gd name="connsiteY2" fmla="*/ 295021 h 2439302"/>
                <a:gd name="connsiteX3" fmla="*/ 5795715 w 8373665"/>
                <a:gd name="connsiteY3" fmla="*/ 1250062 h 2439302"/>
                <a:gd name="connsiteX4" fmla="*/ 7636247 w 8373665"/>
                <a:gd name="connsiteY4" fmla="*/ 2174885 h 2439302"/>
                <a:gd name="connsiteX5" fmla="*/ 8273705 w 8373665"/>
                <a:gd name="connsiteY5" fmla="*/ 2404910 h 2439302"/>
                <a:gd name="connsiteX6" fmla="*/ 8373665 w 8373665"/>
                <a:gd name="connsiteY6" fmla="*/ 2439302 h 2439302"/>
                <a:gd name="connsiteX7" fmla="*/ 8364039 w 8373665"/>
                <a:gd name="connsiteY7" fmla="*/ 2436304 h 2439302"/>
                <a:gd name="connsiteX8" fmla="*/ 7616993 w 8373665"/>
                <a:gd name="connsiteY8" fmla="*/ 2180936 h 2439302"/>
                <a:gd name="connsiteX9" fmla="*/ 5781525 w 8373665"/>
                <a:gd name="connsiteY9" fmla="*/ 1301144 h 2439302"/>
                <a:gd name="connsiteX10" fmla="*/ 3470760 w 8373665"/>
                <a:gd name="connsiteY10" fmla="*/ 392606 h 2439302"/>
                <a:gd name="connsiteX11" fmla="*/ 2182980 w 8373665"/>
                <a:gd name="connsiteY11" fmla="*/ 163391 h 2439302"/>
                <a:gd name="connsiteX12" fmla="*/ 1382880 w 8373665"/>
                <a:gd name="connsiteY12" fmla="*/ 111950 h 2439302"/>
                <a:gd name="connsiteX13" fmla="*/ 468480 w 8373665"/>
                <a:gd name="connsiteY13" fmla="*/ 133132 h 2439302"/>
                <a:gd name="connsiteX14" fmla="*/ 1755 w 8373665"/>
                <a:gd name="connsiteY14" fmla="*/ 178521 h 2439302"/>
                <a:gd name="connsiteX15" fmla="*/ 1755 w 8373665"/>
                <a:gd name="connsiteY15" fmla="*/ 1898588 h 2439302"/>
                <a:gd name="connsiteX16" fmla="*/ 0 w 8373665"/>
                <a:gd name="connsiteY16" fmla="*/ 1898948 h 2439302"/>
                <a:gd name="connsiteX17" fmla="*/ 0 w 8373665"/>
                <a:gd name="connsiteY17" fmla="*/ 69978 h 2439302"/>
                <a:gd name="connsiteX18" fmla="*/ 468013 w 8373665"/>
                <a:gd name="connsiteY18" fmla="*/ 22266 h 2439302"/>
                <a:gd name="connsiteX19" fmla="*/ 1384936 w 8373665"/>
                <a:gd name="connsiteY19" fmla="*/ 0 h 2439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373665" h="2439302">
                  <a:moveTo>
                    <a:pt x="1384936" y="0"/>
                  </a:moveTo>
                  <a:cubicBezTo>
                    <a:pt x="1557814" y="0"/>
                    <a:pt x="2177692" y="53279"/>
                    <a:pt x="2187243" y="54074"/>
                  </a:cubicBezTo>
                  <a:cubicBezTo>
                    <a:pt x="2521538" y="77930"/>
                    <a:pt x="3288505" y="244923"/>
                    <a:pt x="3478575" y="295021"/>
                  </a:cubicBezTo>
                  <a:cubicBezTo>
                    <a:pt x="4309537" y="513702"/>
                    <a:pt x="5079369" y="836555"/>
                    <a:pt x="5795715" y="1250062"/>
                  </a:cubicBezTo>
                  <a:cubicBezTo>
                    <a:pt x="6385030" y="1590409"/>
                    <a:pt x="6991535" y="1909286"/>
                    <a:pt x="7636247" y="2174885"/>
                  </a:cubicBezTo>
                  <a:cubicBezTo>
                    <a:pt x="7659886" y="2185023"/>
                    <a:pt x="8026297" y="2318618"/>
                    <a:pt x="8273705" y="2404910"/>
                  </a:cubicBezTo>
                  <a:lnTo>
                    <a:pt x="8373665" y="2439302"/>
                  </a:lnTo>
                  <a:lnTo>
                    <a:pt x="8364039" y="2436304"/>
                  </a:lnTo>
                  <a:cubicBezTo>
                    <a:pt x="8137266" y="2363296"/>
                    <a:pt x="7644496" y="2192188"/>
                    <a:pt x="7616993" y="2180936"/>
                  </a:cubicBezTo>
                  <a:cubicBezTo>
                    <a:pt x="6974055" y="1928270"/>
                    <a:pt x="6369219" y="1624919"/>
                    <a:pt x="5781525" y="1301144"/>
                  </a:cubicBezTo>
                  <a:cubicBezTo>
                    <a:pt x="5067150" y="907772"/>
                    <a:pt x="4299435" y="600639"/>
                    <a:pt x="3470760" y="392606"/>
                  </a:cubicBezTo>
                  <a:cubicBezTo>
                    <a:pt x="3281213" y="344947"/>
                    <a:pt x="2516356" y="186086"/>
                    <a:pt x="2182980" y="163391"/>
                  </a:cubicBezTo>
                  <a:cubicBezTo>
                    <a:pt x="2173455" y="162635"/>
                    <a:pt x="1555283" y="111950"/>
                    <a:pt x="1382880" y="111950"/>
                  </a:cubicBezTo>
                  <a:cubicBezTo>
                    <a:pt x="1360973" y="111950"/>
                    <a:pt x="578019" y="118759"/>
                    <a:pt x="468480" y="133132"/>
                  </a:cubicBezTo>
                  <a:cubicBezTo>
                    <a:pt x="311318" y="140697"/>
                    <a:pt x="156060" y="155826"/>
                    <a:pt x="1755" y="178521"/>
                  </a:cubicBezTo>
                  <a:lnTo>
                    <a:pt x="1755" y="1898588"/>
                  </a:lnTo>
                  <a:lnTo>
                    <a:pt x="0" y="1898948"/>
                  </a:lnTo>
                  <a:cubicBezTo>
                    <a:pt x="0" y="1289027"/>
                    <a:pt x="0" y="679900"/>
                    <a:pt x="0" y="69978"/>
                  </a:cubicBezTo>
                  <a:cubicBezTo>
                    <a:pt x="154731" y="46122"/>
                    <a:pt x="310417" y="30218"/>
                    <a:pt x="468013" y="22266"/>
                  </a:cubicBezTo>
                  <a:cubicBezTo>
                    <a:pt x="577853" y="7157"/>
                    <a:pt x="1362968" y="0"/>
                    <a:pt x="1384936" y="0"/>
                  </a:cubicBezTo>
                  <a:close/>
                </a:path>
              </a:pathLst>
            </a:custGeom>
            <a:solidFill>
              <a:srgbClr val="59912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rgbClr val="00CC00"/>
                </a:solidFill>
              </a:endParaRPr>
            </a:p>
          </p:txBody>
        </p:sp>
        <p:sp>
          <p:nvSpPr>
            <p:cNvPr id="15" name="Freeform: Shape 364">
              <a:extLst>
                <a:ext uri="{FF2B5EF4-FFF2-40B4-BE49-F238E27FC236}">
                  <a16:creationId xmlns:a16="http://schemas.microsoft.com/office/drawing/2014/main" id="{4316EBCC-FC65-4E99-B0E7-26C8006C5613}"/>
                </a:ext>
              </a:extLst>
            </p:cNvPr>
            <p:cNvSpPr/>
            <p:nvPr/>
          </p:nvSpPr>
          <p:spPr>
            <a:xfrm>
              <a:off x="5400296" y="5939303"/>
              <a:ext cx="6785839" cy="798186"/>
            </a:xfrm>
            <a:custGeom>
              <a:avLst/>
              <a:gdLst>
                <a:gd name="connsiteX0" fmla="*/ 0 w 6785839"/>
                <a:gd name="connsiteY0" fmla="*/ 0 h 798186"/>
                <a:gd name="connsiteX1" fmla="*/ 346779 w 6785839"/>
                <a:gd name="connsiteY1" fmla="*/ 136280 h 798186"/>
                <a:gd name="connsiteX2" fmla="*/ 876369 w 6785839"/>
                <a:gd name="connsiteY2" fmla="*/ 348095 h 798186"/>
                <a:gd name="connsiteX3" fmla="*/ 1584076 w 6785839"/>
                <a:gd name="connsiteY3" fmla="*/ 521330 h 798186"/>
                <a:gd name="connsiteX4" fmla="*/ 2204154 w 6785839"/>
                <a:gd name="connsiteY4" fmla="*/ 636315 h 798186"/>
                <a:gd name="connsiteX5" fmla="*/ 3103314 w 6785839"/>
                <a:gd name="connsiteY5" fmla="*/ 733145 h 798186"/>
                <a:gd name="connsiteX6" fmla="*/ 4044383 w 6785839"/>
                <a:gd name="connsiteY6" fmla="*/ 754327 h 798186"/>
                <a:gd name="connsiteX7" fmla="*/ 5875088 w 6785839"/>
                <a:gd name="connsiteY7" fmla="*/ 465350 h 798186"/>
                <a:gd name="connsiteX8" fmla="*/ 6482784 w 6785839"/>
                <a:gd name="connsiteY8" fmla="*/ 203606 h 798186"/>
                <a:gd name="connsiteX9" fmla="*/ 6699834 w 6785839"/>
                <a:gd name="connsiteY9" fmla="*/ 74815 h 798186"/>
                <a:gd name="connsiteX10" fmla="*/ 6785839 w 6785839"/>
                <a:gd name="connsiteY10" fmla="*/ 15755 h 798186"/>
                <a:gd name="connsiteX11" fmla="*/ 6785839 w 6785839"/>
                <a:gd name="connsiteY11" fmla="*/ 44461 h 798186"/>
                <a:gd name="connsiteX12" fmla="*/ 6731061 w 6785839"/>
                <a:gd name="connsiteY12" fmla="*/ 83894 h 798186"/>
                <a:gd name="connsiteX13" fmla="*/ 6513412 w 6785839"/>
                <a:gd name="connsiteY13" fmla="*/ 219277 h 798186"/>
                <a:gd name="connsiteX14" fmla="*/ 5904039 w 6785839"/>
                <a:gd name="connsiteY14" fmla="*/ 494418 h 798186"/>
                <a:gd name="connsiteX15" fmla="*/ 4068283 w 6785839"/>
                <a:gd name="connsiteY15" fmla="*/ 798186 h 798186"/>
                <a:gd name="connsiteX16" fmla="*/ 3124618 w 6785839"/>
                <a:gd name="connsiteY16" fmla="*/ 775920 h 798186"/>
                <a:gd name="connsiteX17" fmla="*/ 2222978 w 6785839"/>
                <a:gd name="connsiteY17" fmla="*/ 674134 h 798186"/>
                <a:gd name="connsiteX18" fmla="*/ 1601188 w 6785839"/>
                <a:gd name="connsiteY18" fmla="*/ 553263 h 798186"/>
                <a:gd name="connsiteX19" fmla="*/ 891529 w 6785839"/>
                <a:gd name="connsiteY19" fmla="*/ 371162 h 798186"/>
                <a:gd name="connsiteX20" fmla="*/ 360478 w 6785839"/>
                <a:gd name="connsiteY20" fmla="*/ 148504 h 79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785839" h="798186">
                  <a:moveTo>
                    <a:pt x="0" y="0"/>
                  </a:moveTo>
                  <a:lnTo>
                    <a:pt x="346779" y="136280"/>
                  </a:lnTo>
                  <a:cubicBezTo>
                    <a:pt x="448696" y="179399"/>
                    <a:pt x="804931" y="328427"/>
                    <a:pt x="876369" y="348095"/>
                  </a:cubicBezTo>
                  <a:cubicBezTo>
                    <a:pt x="1109731" y="413153"/>
                    <a:pt x="1344046" y="475185"/>
                    <a:pt x="1584076" y="521330"/>
                  </a:cubicBezTo>
                  <a:cubicBezTo>
                    <a:pt x="1787911" y="568989"/>
                    <a:pt x="1995556" y="604543"/>
                    <a:pt x="2204154" y="636315"/>
                  </a:cubicBezTo>
                  <a:cubicBezTo>
                    <a:pt x="2501334" y="681705"/>
                    <a:pt x="2801371" y="712721"/>
                    <a:pt x="3103314" y="733145"/>
                  </a:cubicBezTo>
                  <a:cubicBezTo>
                    <a:pt x="3273811" y="744493"/>
                    <a:pt x="3901508" y="754327"/>
                    <a:pt x="4044383" y="754327"/>
                  </a:cubicBezTo>
                  <a:cubicBezTo>
                    <a:pt x="4476819" y="754327"/>
                    <a:pt x="5147378" y="689269"/>
                    <a:pt x="5875088" y="465350"/>
                  </a:cubicBezTo>
                  <a:cubicBezTo>
                    <a:pt x="6091306" y="398779"/>
                    <a:pt x="6294188" y="312540"/>
                    <a:pt x="6482784" y="203606"/>
                  </a:cubicBezTo>
                  <a:cubicBezTo>
                    <a:pt x="6556126" y="161243"/>
                    <a:pt x="6629706" y="119637"/>
                    <a:pt x="6699834" y="74815"/>
                  </a:cubicBezTo>
                  <a:lnTo>
                    <a:pt x="6785839" y="15755"/>
                  </a:lnTo>
                  <a:lnTo>
                    <a:pt x="6785839" y="44461"/>
                  </a:lnTo>
                  <a:lnTo>
                    <a:pt x="6731061" y="83894"/>
                  </a:lnTo>
                  <a:cubicBezTo>
                    <a:pt x="6660739" y="131009"/>
                    <a:pt x="6586956" y="174746"/>
                    <a:pt x="6513412" y="219277"/>
                  </a:cubicBezTo>
                  <a:cubicBezTo>
                    <a:pt x="6324294" y="333787"/>
                    <a:pt x="6120854" y="424440"/>
                    <a:pt x="5904039" y="494418"/>
                  </a:cubicBezTo>
                  <a:cubicBezTo>
                    <a:pt x="5174321" y="729798"/>
                    <a:pt x="4501912" y="798186"/>
                    <a:pt x="4068283" y="798186"/>
                  </a:cubicBezTo>
                  <a:cubicBezTo>
                    <a:pt x="3925014" y="798186"/>
                    <a:pt x="3295585" y="787849"/>
                    <a:pt x="3124618" y="775920"/>
                  </a:cubicBezTo>
                  <a:cubicBezTo>
                    <a:pt x="2821842" y="754450"/>
                    <a:pt x="2520978" y="721846"/>
                    <a:pt x="2222978" y="674134"/>
                  </a:cubicBezTo>
                  <a:cubicBezTo>
                    <a:pt x="2013804" y="640735"/>
                    <a:pt x="1805586" y="603361"/>
                    <a:pt x="1601188" y="553263"/>
                  </a:cubicBezTo>
                  <a:cubicBezTo>
                    <a:pt x="1360496" y="504756"/>
                    <a:pt x="1125535" y="439549"/>
                    <a:pt x="891529" y="371162"/>
                  </a:cubicBezTo>
                  <a:cubicBezTo>
                    <a:pt x="819894" y="350486"/>
                    <a:pt x="462676" y="193831"/>
                    <a:pt x="360478" y="1485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rgbClr val="00CC00"/>
                </a:solidFill>
              </a:endParaRPr>
            </a:p>
          </p:txBody>
        </p:sp>
      </p:grpSp>
      <p:sp>
        <p:nvSpPr>
          <p:cNvPr id="22" name="Freeform: Shape 365">
            <a:extLst>
              <a:ext uri="{FF2B5EF4-FFF2-40B4-BE49-F238E27FC236}">
                <a16:creationId xmlns:a16="http://schemas.microsoft.com/office/drawing/2014/main" id="{77A79572-5308-4EBA-8E28-18D379155367}"/>
              </a:ext>
            </a:extLst>
          </p:cNvPr>
          <p:cNvSpPr/>
          <p:nvPr/>
        </p:nvSpPr>
        <p:spPr>
          <a:xfrm rot="21037873">
            <a:off x="6456993" y="5596423"/>
            <a:ext cx="5771498" cy="346434"/>
          </a:xfrm>
          <a:custGeom>
            <a:avLst/>
            <a:gdLst>
              <a:gd name="connsiteX0" fmla="*/ 0 w 6785839"/>
              <a:gd name="connsiteY0" fmla="*/ 0 h 798186"/>
              <a:gd name="connsiteX1" fmla="*/ 346779 w 6785839"/>
              <a:gd name="connsiteY1" fmla="*/ 136280 h 798186"/>
              <a:gd name="connsiteX2" fmla="*/ 876369 w 6785839"/>
              <a:gd name="connsiteY2" fmla="*/ 348095 h 798186"/>
              <a:gd name="connsiteX3" fmla="*/ 1584076 w 6785839"/>
              <a:gd name="connsiteY3" fmla="*/ 521330 h 798186"/>
              <a:gd name="connsiteX4" fmla="*/ 2204154 w 6785839"/>
              <a:gd name="connsiteY4" fmla="*/ 636315 h 798186"/>
              <a:gd name="connsiteX5" fmla="*/ 3103314 w 6785839"/>
              <a:gd name="connsiteY5" fmla="*/ 733145 h 798186"/>
              <a:gd name="connsiteX6" fmla="*/ 4044383 w 6785839"/>
              <a:gd name="connsiteY6" fmla="*/ 754327 h 798186"/>
              <a:gd name="connsiteX7" fmla="*/ 5875088 w 6785839"/>
              <a:gd name="connsiteY7" fmla="*/ 465350 h 798186"/>
              <a:gd name="connsiteX8" fmla="*/ 6482784 w 6785839"/>
              <a:gd name="connsiteY8" fmla="*/ 203606 h 798186"/>
              <a:gd name="connsiteX9" fmla="*/ 6699834 w 6785839"/>
              <a:gd name="connsiteY9" fmla="*/ 74815 h 798186"/>
              <a:gd name="connsiteX10" fmla="*/ 6785839 w 6785839"/>
              <a:gd name="connsiteY10" fmla="*/ 15755 h 798186"/>
              <a:gd name="connsiteX11" fmla="*/ 6785839 w 6785839"/>
              <a:gd name="connsiteY11" fmla="*/ 44461 h 798186"/>
              <a:gd name="connsiteX12" fmla="*/ 6731061 w 6785839"/>
              <a:gd name="connsiteY12" fmla="*/ 83894 h 798186"/>
              <a:gd name="connsiteX13" fmla="*/ 6513412 w 6785839"/>
              <a:gd name="connsiteY13" fmla="*/ 219277 h 798186"/>
              <a:gd name="connsiteX14" fmla="*/ 5904039 w 6785839"/>
              <a:gd name="connsiteY14" fmla="*/ 494418 h 798186"/>
              <a:gd name="connsiteX15" fmla="*/ 4068283 w 6785839"/>
              <a:gd name="connsiteY15" fmla="*/ 798186 h 798186"/>
              <a:gd name="connsiteX16" fmla="*/ 3124618 w 6785839"/>
              <a:gd name="connsiteY16" fmla="*/ 775920 h 798186"/>
              <a:gd name="connsiteX17" fmla="*/ 2222978 w 6785839"/>
              <a:gd name="connsiteY17" fmla="*/ 674134 h 798186"/>
              <a:gd name="connsiteX18" fmla="*/ 1601188 w 6785839"/>
              <a:gd name="connsiteY18" fmla="*/ 553263 h 798186"/>
              <a:gd name="connsiteX19" fmla="*/ 891529 w 6785839"/>
              <a:gd name="connsiteY19" fmla="*/ 371162 h 798186"/>
              <a:gd name="connsiteX20" fmla="*/ 360478 w 6785839"/>
              <a:gd name="connsiteY20" fmla="*/ 148504 h 798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785839" h="798186">
                <a:moveTo>
                  <a:pt x="0" y="0"/>
                </a:moveTo>
                <a:lnTo>
                  <a:pt x="346779" y="136280"/>
                </a:lnTo>
                <a:cubicBezTo>
                  <a:pt x="448696" y="179399"/>
                  <a:pt x="804931" y="328427"/>
                  <a:pt x="876369" y="348095"/>
                </a:cubicBezTo>
                <a:cubicBezTo>
                  <a:pt x="1109731" y="413153"/>
                  <a:pt x="1344046" y="475185"/>
                  <a:pt x="1584076" y="521330"/>
                </a:cubicBezTo>
                <a:cubicBezTo>
                  <a:pt x="1787911" y="568989"/>
                  <a:pt x="1995556" y="604543"/>
                  <a:pt x="2204154" y="636315"/>
                </a:cubicBezTo>
                <a:cubicBezTo>
                  <a:pt x="2501334" y="681705"/>
                  <a:pt x="2801371" y="712721"/>
                  <a:pt x="3103314" y="733145"/>
                </a:cubicBezTo>
                <a:cubicBezTo>
                  <a:pt x="3273811" y="744493"/>
                  <a:pt x="3901508" y="754327"/>
                  <a:pt x="4044383" y="754327"/>
                </a:cubicBezTo>
                <a:cubicBezTo>
                  <a:pt x="4476819" y="754327"/>
                  <a:pt x="5147378" y="689269"/>
                  <a:pt x="5875088" y="465350"/>
                </a:cubicBezTo>
                <a:cubicBezTo>
                  <a:pt x="6091306" y="398779"/>
                  <a:pt x="6294188" y="312540"/>
                  <a:pt x="6482784" y="203606"/>
                </a:cubicBezTo>
                <a:cubicBezTo>
                  <a:pt x="6556126" y="161243"/>
                  <a:pt x="6629706" y="119637"/>
                  <a:pt x="6699834" y="74815"/>
                </a:cubicBezTo>
                <a:lnTo>
                  <a:pt x="6785839" y="15755"/>
                </a:lnTo>
                <a:lnTo>
                  <a:pt x="6785839" y="44461"/>
                </a:lnTo>
                <a:lnTo>
                  <a:pt x="6731061" y="83894"/>
                </a:lnTo>
                <a:cubicBezTo>
                  <a:pt x="6660739" y="131009"/>
                  <a:pt x="6586956" y="174746"/>
                  <a:pt x="6513412" y="219277"/>
                </a:cubicBezTo>
                <a:cubicBezTo>
                  <a:pt x="6324294" y="333787"/>
                  <a:pt x="6120854" y="424440"/>
                  <a:pt x="5904039" y="494418"/>
                </a:cubicBezTo>
                <a:cubicBezTo>
                  <a:pt x="5174321" y="729798"/>
                  <a:pt x="4501912" y="798186"/>
                  <a:pt x="4068283" y="798186"/>
                </a:cubicBezTo>
                <a:cubicBezTo>
                  <a:pt x="3925014" y="798186"/>
                  <a:pt x="3295585" y="787849"/>
                  <a:pt x="3124618" y="775920"/>
                </a:cubicBezTo>
                <a:cubicBezTo>
                  <a:pt x="2821842" y="754450"/>
                  <a:pt x="2520978" y="721846"/>
                  <a:pt x="2222978" y="674134"/>
                </a:cubicBezTo>
                <a:cubicBezTo>
                  <a:pt x="2013804" y="640735"/>
                  <a:pt x="1805586" y="603361"/>
                  <a:pt x="1601188" y="553263"/>
                </a:cubicBezTo>
                <a:cubicBezTo>
                  <a:pt x="1360496" y="504756"/>
                  <a:pt x="1125535" y="439549"/>
                  <a:pt x="891529" y="371162"/>
                </a:cubicBezTo>
                <a:cubicBezTo>
                  <a:pt x="819894" y="350486"/>
                  <a:pt x="462676" y="193831"/>
                  <a:pt x="360478" y="148504"/>
                </a:cubicBezTo>
                <a:close/>
              </a:path>
            </a:pathLst>
          </a:custGeom>
          <a:solidFill>
            <a:srgbClr val="66FF66"/>
          </a:solidFill>
          <a:ln w="9525" cap="flat">
            <a:solidFill>
              <a:srgbClr val="59912F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20" name="Picture 7" descr="C:\Users\monitoring\Downloads\SAEEESU Logo Horizontal UKR (1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8" y="3541052"/>
            <a:ext cx="4958146" cy="1261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120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61306" y="3941187"/>
            <a:ext cx="5278143" cy="2504249"/>
          </a:xfrm>
          <a:prstGeom prst="rect">
            <a:avLst/>
          </a:prstGeom>
          <a:noFill/>
        </p:spPr>
        <p:txBody>
          <a:bodyPr wrap="square" lIns="107670" tIns="53835" rIns="107670" bIns="53835" rtlCol="0">
            <a:spAutoFit/>
          </a:bodyPr>
          <a:lstStyle/>
          <a:p>
            <a:pPr marL="336478" indent="-336478">
              <a:spcBef>
                <a:spcPts val="707"/>
              </a:spcBef>
              <a:spcAft>
                <a:spcPts val="707"/>
              </a:spcAft>
              <a:buFont typeface="Wingdings" panose="05000000000000000000" pitchFamily="2" charset="2"/>
              <a:buChar char="v"/>
            </a:pPr>
            <a:r>
              <a:rPr lang="uk-UA" b="1" i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протягом 24 місяців з дня </a:t>
            </a:r>
            <a:r>
              <a:rPr lang="uk-UA" b="1" i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припинення</a:t>
            </a:r>
            <a:r>
              <a:rPr lang="en-US" b="1" i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uk-UA" b="1" i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або </a:t>
            </a:r>
            <a:r>
              <a:rPr lang="uk-UA" b="1" i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скасування воєнного стану в Україні </a:t>
            </a:r>
            <a:r>
              <a:rPr lang="uk-UA" b="1" i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- </a:t>
            </a:r>
            <a:r>
              <a:rPr lang="uk-UA" i="1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«</a:t>
            </a:r>
            <a:r>
              <a:rPr lang="uk-UA" i="1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теплової енергії» для </a:t>
            </a:r>
            <a:r>
              <a:rPr lang="uk-UA" i="1" u="sng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житлових</a:t>
            </a:r>
            <a:r>
              <a:rPr lang="uk-UA" i="1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uk-UA" i="1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та </a:t>
            </a:r>
            <a:r>
              <a:rPr lang="uk-UA" i="1" u="sng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нежитлових</a:t>
            </a:r>
            <a:r>
              <a:rPr lang="uk-UA" i="1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uk-UA" i="1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будівель;</a:t>
            </a:r>
          </a:p>
          <a:p>
            <a:pPr marL="336478" indent="-336478">
              <a:spcBef>
                <a:spcPts val="707"/>
              </a:spcBef>
              <a:spcAft>
                <a:spcPts val="707"/>
              </a:spcAft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uk-UA" b="1" i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протягом 24 місяців з дня </a:t>
            </a:r>
            <a:r>
              <a:rPr lang="uk-UA" b="1" i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припинення або </a:t>
            </a:r>
            <a:r>
              <a:rPr lang="uk-UA" b="1" i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скасування воєнного стану в Україні </a:t>
            </a:r>
            <a:r>
              <a:rPr lang="uk-UA" b="1" i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- </a:t>
            </a:r>
            <a:r>
              <a:rPr lang="uk-UA" i="1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«</a:t>
            </a:r>
            <a:r>
              <a:rPr lang="uk-UA" i="1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гарячої та питної води» для </a:t>
            </a:r>
            <a:r>
              <a:rPr lang="uk-UA" i="1" u="sng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житлових</a:t>
            </a:r>
            <a:r>
              <a:rPr lang="uk-UA" i="1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uk-UA" i="1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та </a:t>
            </a:r>
            <a:r>
              <a:rPr lang="uk-UA" i="1" u="sng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нежитлових</a:t>
            </a:r>
            <a:r>
              <a:rPr lang="uk-UA" i="1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uk-UA" i="1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будівель</a:t>
            </a:r>
            <a:r>
              <a:rPr lang="uk-UA" i="1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.</a:t>
            </a:r>
            <a:endParaRPr lang="en-US" i="1" dirty="0" smtClean="0">
              <a:solidFill>
                <a:schemeClr val="accent6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639449" y="107795"/>
            <a:ext cx="6448765" cy="82891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107670" tIns="53835" rIns="107670" bIns="53835">
            <a:spAutoFit/>
          </a:bodyPr>
          <a:lstStyle/>
          <a:p>
            <a:pPr algn="r"/>
            <a:r>
              <a:rPr lang="uk-UA" sz="2340" b="1" i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Комерційний облік </a:t>
            </a:r>
          </a:p>
          <a:p>
            <a:pPr algn="r"/>
            <a:r>
              <a:rPr lang="uk-UA" sz="2340" b="1" i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теплової енергії та водопостачання</a:t>
            </a:r>
            <a:endParaRPr lang="ru-RU" sz="2340" b="1" i="1" dirty="0">
              <a:solidFill>
                <a:schemeClr val="accent5">
                  <a:lumMod val="75000"/>
                </a:schemeClr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5791502" y="1647236"/>
            <a:ext cx="852273" cy="221088"/>
          </a:xfrm>
          <a:prstGeom prst="rightArrow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07670" tIns="53835" rIns="107670" bIns="53835" rtlCol="0" anchor="ctr"/>
          <a:lstStyle/>
          <a:p>
            <a:pPr algn="ctr"/>
            <a:endParaRPr lang="uk-UA" sz="1108" dirty="0"/>
          </a:p>
        </p:txBody>
      </p:sp>
      <p:sp>
        <p:nvSpPr>
          <p:cNvPr id="13" name="Стрелка вниз 12"/>
          <p:cNvSpPr/>
          <p:nvPr/>
        </p:nvSpPr>
        <p:spPr>
          <a:xfrm>
            <a:off x="9134352" y="2742523"/>
            <a:ext cx="366887" cy="392370"/>
          </a:xfrm>
          <a:prstGeom prst="downArrow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07670" tIns="53835" rIns="107670" bIns="53835" rtlCol="0" anchor="ctr"/>
          <a:lstStyle/>
          <a:p>
            <a:pPr algn="ctr"/>
            <a:endParaRPr lang="uk-UA" sz="985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1725" y="6062257"/>
            <a:ext cx="220027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533475" y="6211005"/>
            <a:ext cx="50206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F17606-85DC-48F8-AD96-6B0034910954}" type="slidenum">
              <a:rPr kumimoji="0" lang="uk-UA" sz="2200" b="1" i="0" u="none" strike="noStrike" kern="0" cap="none" spc="0" normalizeH="0" baseline="0" noProof="0" smtClean="0">
                <a:ln>
                  <a:noFill/>
                </a:ln>
                <a:solidFill>
                  <a:srgbClr val="1E4A2C"/>
                </a:solidFill>
                <a:effectLst/>
                <a:uLnTx/>
                <a:uFillTx/>
                <a:latin typeface="Century Gothic" pitchFamily="34" charset="0"/>
                <a:ea typeface="Arial Unicode MS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518" y="888198"/>
            <a:ext cx="6042025" cy="1739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131495" y="1157616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України</a:t>
            </a:r>
          </a:p>
          <a:p>
            <a:pPr algn="ctr"/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«Про комерційний облік теплової енергії та водопостачання» </a:t>
            </a:r>
          </a:p>
          <a:p>
            <a:pPr algn="ctr"/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 22.06.2017 №2119-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VIII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Блок-схема: подготовка 9"/>
          <p:cNvSpPr/>
          <p:nvPr/>
        </p:nvSpPr>
        <p:spPr>
          <a:xfrm>
            <a:off x="6832121" y="1157615"/>
            <a:ext cx="5203416" cy="12003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4320" y="0"/>
                </a:lnTo>
                <a:lnTo>
                  <a:pt x="17280" y="0"/>
                </a:lnTo>
                <a:lnTo>
                  <a:pt x="21600" y="10800"/>
                </a:lnTo>
                <a:lnTo>
                  <a:pt x="17280" y="21600"/>
                </a:lnTo>
                <a:lnTo>
                  <a:pt x="4320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241300" dist="38100" dir="8100000" rotWithShape="0">
              <a:srgbClr val="000000">
                <a:alpha val="23000"/>
              </a:srgbClr>
            </a:outerShdw>
          </a:effectLst>
        </p:spPr>
        <p:txBody>
          <a:bodyPr lIns="45718" tIns="45718" rIns="45718" bIns="45718" anchor="ctr"/>
          <a:lstStyle/>
          <a:p>
            <a:pPr algn="ctr"/>
            <a:r>
              <a:rPr lang="uk-UA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запроваджує </a:t>
            </a:r>
          </a:p>
          <a:p>
            <a:pPr algn="ctr"/>
            <a:r>
              <a:rPr lang="uk-UA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обов'язковий комерційний облік </a:t>
            </a:r>
            <a:r>
              <a:rPr lang="uk-UA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теплової</a:t>
            </a:r>
          </a:p>
          <a:p>
            <a:pPr algn="ctr"/>
            <a:r>
              <a:rPr lang="uk-UA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енергії та водопостачання</a:t>
            </a:r>
          </a:p>
        </p:txBody>
      </p:sp>
      <p:grpSp>
        <p:nvGrpSpPr>
          <p:cNvPr id="18" name="Блок-схема: ссылка на другую страницу 25"/>
          <p:cNvGrpSpPr/>
          <p:nvPr/>
        </p:nvGrpSpPr>
        <p:grpSpPr>
          <a:xfrm>
            <a:off x="410366" y="2557731"/>
            <a:ext cx="5009721" cy="1281606"/>
            <a:chOff x="-1" y="-2"/>
            <a:chExt cx="1612803" cy="1281604"/>
          </a:xfrm>
        </p:grpSpPr>
        <p:sp>
          <p:nvSpPr>
            <p:cNvPr id="19" name="Фігура"/>
            <p:cNvSpPr/>
            <p:nvPr/>
          </p:nvSpPr>
          <p:spPr>
            <a:xfrm>
              <a:off x="-1" y="-2"/>
              <a:ext cx="1612803" cy="12816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7280"/>
                  </a:lnTo>
                  <a:lnTo>
                    <a:pt x="10800" y="21600"/>
                  </a:lnTo>
                  <a:lnTo>
                    <a:pt x="0" y="17280"/>
                  </a:lnTo>
                  <a:close/>
                </a:path>
              </a:pathLst>
            </a:custGeom>
            <a:solidFill>
              <a:srgbClr val="9BBE7A"/>
            </a:solidFill>
            <a:ln w="12700" cap="flat">
              <a:noFill/>
              <a:miter lim="400000"/>
            </a:ln>
            <a:effectLst/>
            <a:scene3d>
              <a:camera prst="orthographicFront"/>
              <a:lightRig rig="threePt" dir="t"/>
            </a:scene3d>
            <a:sp3d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ts val="700"/>
                </a:spcBef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 sz="1500" dirty="0">
                <a:solidFill>
                  <a:srgbClr val="FFFFFF"/>
                </a:solidFill>
                <a:latin typeface="Century Gothic" pitchFamily="34" charset="0"/>
                <a:sym typeface="Calibri"/>
              </a:endParaRPr>
            </a:p>
          </p:txBody>
        </p:sp>
        <p:sp>
          <p:nvSpPr>
            <p:cNvPr id="20" name="Цільовий фонд декарбонізації"/>
            <p:cNvSpPr txBox="1"/>
            <p:nvPr/>
          </p:nvSpPr>
          <p:spPr>
            <a:xfrm>
              <a:off x="-1" y="317417"/>
              <a:ext cx="1612803" cy="3904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0465" tIns="90465" rIns="90465" bIns="90465" numCol="1" anchor="ctr">
              <a:spAutoFit/>
            </a:bodyPr>
            <a:lstStyle>
              <a:lvl1pPr algn="ctr" defTabSz="711200">
                <a:lnSpc>
                  <a:spcPct val="90000"/>
                </a:lnSpc>
                <a:spcBef>
                  <a:spcPts val="600"/>
                </a:spcBef>
                <a:defRPr sz="1600" b="1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lvl1pPr>
            </a:lstStyle>
            <a:p>
              <a:endParaRPr sz="1500" dirty="0">
                <a:latin typeface="Century Gothic" pitchFamily="34" charset="0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410367" y="2835690"/>
            <a:ext cx="50097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Оператор зовнішніх інженерних мереж </a:t>
            </a:r>
          </a:p>
          <a:p>
            <a:pPr algn="ctr"/>
            <a:r>
              <a:rPr lang="uk-UA" b="1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зобов'язаний забезпечити 100% облік: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6103794" y="3198534"/>
            <a:ext cx="5809285" cy="2863723"/>
            <a:chOff x="6514024" y="1636977"/>
            <a:chExt cx="4313947" cy="2863723"/>
          </a:xfrm>
          <a:scene3d>
            <a:camera prst="orthographicFront"/>
            <a:lightRig rig="flat" dir="t"/>
          </a:scene3d>
        </p:grpSpPr>
        <p:sp>
          <p:nvSpPr>
            <p:cNvPr id="23" name="Прямоугольник 22"/>
            <p:cNvSpPr/>
            <p:nvPr/>
          </p:nvSpPr>
          <p:spPr>
            <a:xfrm>
              <a:off x="6514024" y="1636977"/>
              <a:ext cx="4313947" cy="2863723"/>
            </a:xfrm>
            <a:prstGeom prst="rect">
              <a:avLst/>
            </a:prstGeom>
            <a:gradFill flip="none" rotWithShape="1">
              <a:gsLst>
                <a:gs pos="0">
                  <a:srgbClr val="71B466"/>
                </a:gs>
                <a:gs pos="57000">
                  <a:srgbClr val="C0E2A6">
                    <a:alpha val="84000"/>
                  </a:srgbClr>
                </a:gs>
              </a:gsLst>
              <a:lin ang="2700000" scaled="1"/>
              <a:tileRect/>
            </a:gradFill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Прямоугольник 23"/>
            <p:cNvSpPr/>
            <p:nvPr/>
          </p:nvSpPr>
          <p:spPr>
            <a:xfrm>
              <a:off x="7609578" y="2669659"/>
              <a:ext cx="3100979" cy="17385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b="0" kern="1200" dirty="0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5992214" y="3214787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dirty="0">
                <a:cs typeface="Times New Roman" panose="02020603050405020304" pitchFamily="18" charset="0"/>
              </a:rPr>
              <a:t>Держенергоефективності, на підставі інформації обласних, Київської </a:t>
            </a:r>
            <a:r>
              <a:rPr lang="uk-UA" dirty="0" smtClean="0">
                <a:cs typeface="Times New Roman" panose="02020603050405020304" pitchFamily="18" charset="0"/>
              </a:rPr>
              <a:t>міської військових </a:t>
            </a:r>
            <a:r>
              <a:rPr lang="uk-UA" dirty="0">
                <a:cs typeface="Times New Roman" panose="02020603050405020304" pitchFamily="18" charset="0"/>
              </a:rPr>
              <a:t>адміністрацій згідно порядку, встановленому Кабінетом Міністрів України, проведено моніторинг стану оснащеності будівель вузлами комерційного обліку комунальних послуг. </a:t>
            </a:r>
            <a:endParaRPr lang="ru-RU" dirty="0"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cs typeface="Times New Roman" panose="02020603050405020304" pitchFamily="18" charset="0"/>
              </a:rPr>
              <a:t>За результатами </a:t>
            </a:r>
            <a:r>
              <a:rPr lang="uk-UA" dirty="0" smtClean="0">
                <a:cs typeface="Times New Roman" panose="02020603050405020304" pitchFamily="18" charset="0"/>
              </a:rPr>
              <a:t>моніторингу</a:t>
            </a:r>
            <a:r>
              <a:rPr lang="ru-RU" dirty="0" smtClean="0">
                <a:cs typeface="Times New Roman" panose="02020603050405020304" pitchFamily="18" charset="0"/>
              </a:rPr>
              <a:t>, </a:t>
            </a:r>
            <a:r>
              <a:rPr lang="ru-RU" dirty="0">
                <a:cs typeface="Times New Roman" panose="02020603050405020304" pitchFamily="18" charset="0"/>
              </a:rPr>
              <a:t>на </a:t>
            </a:r>
            <a:r>
              <a:rPr lang="uk-UA" dirty="0" smtClean="0">
                <a:cs typeface="Times New Roman" panose="02020603050405020304" pitchFamily="18" charset="0"/>
              </a:rPr>
              <a:t>підставі</a:t>
            </a:r>
            <a:r>
              <a:rPr lang="ru-RU" dirty="0" smtClean="0">
                <a:cs typeface="Times New Roman" panose="02020603050405020304" pitchFamily="18" charset="0"/>
              </a:rPr>
              <a:t> </a:t>
            </a:r>
            <a:r>
              <a:rPr lang="uk-UA" dirty="0" smtClean="0">
                <a:cs typeface="Times New Roman" panose="02020603050405020304" pitchFamily="18" charset="0"/>
              </a:rPr>
              <a:t>отриманої</a:t>
            </a:r>
            <a:r>
              <a:rPr lang="ru-RU" dirty="0" smtClean="0">
                <a:cs typeface="Times New Roman" panose="02020603050405020304" pitchFamily="18" charset="0"/>
              </a:rPr>
              <a:t> </a:t>
            </a:r>
            <a:r>
              <a:rPr lang="uk-UA" dirty="0" smtClean="0">
                <a:cs typeface="Times New Roman" panose="02020603050405020304" pitchFamily="18" charset="0"/>
              </a:rPr>
              <a:t>інформації</a:t>
            </a:r>
            <a:r>
              <a:rPr lang="ru-RU" dirty="0" smtClean="0">
                <a:cs typeface="Times New Roman" panose="02020603050405020304" pitchFamily="18" charset="0"/>
              </a:rPr>
              <a:t>,</a:t>
            </a:r>
            <a:r>
              <a:rPr lang="ru-RU" dirty="0">
                <a:cs typeface="Times New Roman" panose="02020603050405020304" pitchFamily="18" charset="0"/>
              </a:rPr>
              <a:t> оформлено та </a:t>
            </a:r>
            <a:r>
              <a:rPr lang="uk-UA" dirty="0" smtClean="0">
                <a:cs typeface="Times New Roman" panose="02020603050405020304" pitchFamily="18" charset="0"/>
              </a:rPr>
              <a:t>надіслано</a:t>
            </a:r>
            <a:r>
              <a:rPr lang="ru-RU" dirty="0" smtClean="0">
                <a:cs typeface="Times New Roman" panose="02020603050405020304" pitchFamily="18" charset="0"/>
              </a:rPr>
              <a:t>  </a:t>
            </a:r>
            <a:r>
              <a:rPr lang="ru-RU" dirty="0">
                <a:cs typeface="Times New Roman" panose="02020603050405020304" pitchFamily="18" charset="0"/>
              </a:rPr>
              <a:t>до Держпродспоживслужби </a:t>
            </a:r>
            <a:r>
              <a:rPr lang="ru-RU" u="sng" dirty="0">
                <a:cs typeface="Times New Roman" panose="02020603050405020304" pitchFamily="18" charset="0"/>
              </a:rPr>
              <a:t> 1972</a:t>
            </a:r>
          </a:p>
          <a:p>
            <a:pPr algn="ctr"/>
            <a:r>
              <a:rPr lang="uk-UA" dirty="0" smtClean="0">
                <a:cs typeface="Times New Roman" panose="02020603050405020304" pitchFamily="18" charset="0"/>
              </a:rPr>
              <a:t>повідомлень</a:t>
            </a:r>
            <a:r>
              <a:rPr lang="ru-RU" dirty="0" smtClean="0">
                <a:cs typeface="Times New Roman" panose="02020603050405020304" pitchFamily="18" charset="0"/>
              </a:rPr>
              <a:t> </a:t>
            </a:r>
            <a:r>
              <a:rPr lang="ru-RU" dirty="0">
                <a:cs typeface="Times New Roman" panose="02020603050405020304" pitchFamily="18" charset="0"/>
              </a:rPr>
              <a:t>про </a:t>
            </a:r>
            <a:r>
              <a:rPr lang="uk-UA" dirty="0" smtClean="0">
                <a:cs typeface="Times New Roman" panose="02020603050405020304" pitchFamily="18" charset="0"/>
              </a:rPr>
              <a:t>порушення</a:t>
            </a:r>
            <a:r>
              <a:rPr lang="ru-RU" dirty="0" smtClean="0">
                <a:cs typeface="Times New Roman" panose="02020603050405020304" pitchFamily="18" charset="0"/>
              </a:rPr>
              <a:t> </a:t>
            </a:r>
            <a:r>
              <a:rPr lang="uk-UA" dirty="0" smtClean="0">
                <a:cs typeface="Times New Roman" panose="02020603050405020304" pitchFamily="18" charset="0"/>
              </a:rPr>
              <a:t>вимог</a:t>
            </a:r>
            <a:r>
              <a:rPr lang="ru-RU" dirty="0" smtClean="0">
                <a:cs typeface="Times New Roman" panose="02020603050405020304" pitchFamily="18" charset="0"/>
              </a:rPr>
              <a:t> </a:t>
            </a:r>
            <a:r>
              <a:rPr lang="uk-UA" dirty="0" smtClean="0">
                <a:cs typeface="Times New Roman" panose="02020603050405020304" pitchFamily="18" charset="0"/>
              </a:rPr>
              <a:t>законодавства</a:t>
            </a:r>
            <a:r>
              <a:rPr lang="ru-RU" dirty="0" smtClean="0">
                <a:cs typeface="Times New Roman" panose="02020603050405020304" pitchFamily="18" charset="0"/>
              </a:rPr>
              <a:t> </a:t>
            </a:r>
            <a:r>
              <a:rPr lang="ru-RU" dirty="0">
                <a:cs typeface="Times New Roman" panose="02020603050405020304" pitchFamily="18" charset="0"/>
              </a:rPr>
              <a:t>для </a:t>
            </a:r>
            <a:r>
              <a:rPr lang="uk-UA" dirty="0" smtClean="0">
                <a:cs typeface="Times New Roman" panose="02020603050405020304" pitchFamily="18" charset="0"/>
              </a:rPr>
              <a:t>подальшого</a:t>
            </a:r>
            <a:r>
              <a:rPr lang="ru-RU" dirty="0" smtClean="0">
                <a:cs typeface="Times New Roman" panose="02020603050405020304" pitchFamily="18" charset="0"/>
              </a:rPr>
              <a:t> </a:t>
            </a:r>
            <a:r>
              <a:rPr lang="uk-UA" dirty="0" smtClean="0">
                <a:cs typeface="Times New Roman" panose="02020603050405020304" pitchFamily="18" charset="0"/>
              </a:rPr>
              <a:t>реагування</a:t>
            </a:r>
            <a:endParaRPr lang="uk-UA" dirty="0">
              <a:cs typeface="Times New Roman" panose="02020603050405020304" pitchFamily="18" charset="0"/>
            </a:endParaRPr>
          </a:p>
        </p:txBody>
      </p:sp>
      <p:pic>
        <p:nvPicPr>
          <p:cNvPr id="21" name="Picture 7" descr="C:\Users\monitoring\Downloads\SAEEESU Logo Horizontal UKR (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709359" cy="718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4553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object 66"/>
          <p:cNvSpPr>
            <a:spLocks/>
          </p:cNvSpPr>
          <p:nvPr/>
        </p:nvSpPr>
        <p:spPr bwMode="auto">
          <a:xfrm>
            <a:off x="1723097" y="576732"/>
            <a:ext cx="331228" cy="376584"/>
          </a:xfrm>
          <a:custGeom>
            <a:avLst/>
            <a:gdLst>
              <a:gd name="T0" fmla="*/ 71628 w 289560"/>
              <a:gd name="T1" fmla="*/ 0 h 427481"/>
              <a:gd name="T2" fmla="*/ 0 w 289560"/>
              <a:gd name="T3" fmla="*/ 70103 h 427481"/>
              <a:gd name="T4" fmla="*/ 72006 w 289560"/>
              <a:gd name="T5" fmla="*/ 371 h 427481"/>
              <a:gd name="T6" fmla="*/ 71628 w 289560"/>
              <a:gd name="T7" fmla="*/ 0 h 427481"/>
              <a:gd name="T8" fmla="*/ 72390 w 289560"/>
              <a:gd name="T9" fmla="*/ -762 h 427481"/>
              <a:gd name="T10" fmla="*/ 72390 w 289560"/>
              <a:gd name="T11" fmla="*/ 0 h 427481"/>
              <a:gd name="T12" fmla="*/ 289560 w 289560"/>
              <a:gd name="T13" fmla="*/ 213359 h 427481"/>
              <a:gd name="T14" fmla="*/ 72390 w 289560"/>
              <a:gd name="T15" fmla="*/ -762 h 427481"/>
              <a:gd name="T16" fmla="*/ 71628 w 289560"/>
              <a:gd name="T17" fmla="*/ -762 h 427481"/>
              <a:gd name="T18" fmla="*/ 0 w 289560"/>
              <a:gd name="T19" fmla="*/ 70103 h 427481"/>
              <a:gd name="T20" fmla="*/ 71628 w 289560"/>
              <a:gd name="T21" fmla="*/ 0 h 427481"/>
              <a:gd name="T22" fmla="*/ 72006 w 289560"/>
              <a:gd name="T23" fmla="*/ 371 h 427481"/>
              <a:gd name="T24" fmla="*/ 288798 w 289560"/>
              <a:gd name="T25" fmla="*/ 213359 h 427481"/>
              <a:gd name="T26" fmla="*/ 72390 w 289560"/>
              <a:gd name="T27" fmla="*/ 425957 h 427481"/>
              <a:gd name="T28" fmla="*/ 762 w 289560"/>
              <a:gd name="T29" fmla="*/ 355091 h 427481"/>
              <a:gd name="T30" fmla="*/ 0 w 289560"/>
              <a:gd name="T31" fmla="*/ 355853 h 427481"/>
              <a:gd name="T32" fmla="*/ 72390 w 289560"/>
              <a:gd name="T33" fmla="*/ 426719 h 427481"/>
              <a:gd name="T34" fmla="*/ 289560 w 289560"/>
              <a:gd name="T35" fmla="*/ 213359 h 427481"/>
              <a:gd name="T36" fmla="*/ 72390 w 289560"/>
              <a:gd name="T37" fmla="*/ 0 h 427481"/>
              <a:gd name="T38" fmla="*/ 72390 w 289560"/>
              <a:gd name="T39" fmla="*/ -762 h 427481"/>
              <a:gd name="T40" fmla="*/ 71628 w 289560"/>
              <a:gd name="T41" fmla="*/ -762 h 427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89560" h="427481">
                <a:moveTo>
                  <a:pt x="71628" y="0"/>
                </a:moveTo>
                <a:lnTo>
                  <a:pt x="0" y="70103"/>
                </a:lnTo>
                <a:lnTo>
                  <a:pt x="72006" y="371"/>
                </a:lnTo>
                <a:lnTo>
                  <a:pt x="71628" y="0"/>
                </a:lnTo>
                <a:close/>
              </a:path>
              <a:path w="289560" h="427481">
                <a:moveTo>
                  <a:pt x="72390" y="-762"/>
                </a:moveTo>
                <a:lnTo>
                  <a:pt x="72390" y="0"/>
                </a:lnTo>
                <a:lnTo>
                  <a:pt x="289560" y="213359"/>
                </a:lnTo>
                <a:lnTo>
                  <a:pt x="72390" y="-762"/>
                </a:lnTo>
                <a:close/>
              </a:path>
              <a:path w="289560" h="427481">
                <a:moveTo>
                  <a:pt x="71628" y="-762"/>
                </a:moveTo>
                <a:lnTo>
                  <a:pt x="0" y="70103"/>
                </a:lnTo>
                <a:lnTo>
                  <a:pt x="71628" y="0"/>
                </a:lnTo>
                <a:lnTo>
                  <a:pt x="72006" y="371"/>
                </a:lnTo>
                <a:lnTo>
                  <a:pt x="288798" y="213359"/>
                </a:lnTo>
                <a:lnTo>
                  <a:pt x="72390" y="425957"/>
                </a:lnTo>
                <a:lnTo>
                  <a:pt x="762" y="355091"/>
                </a:lnTo>
                <a:lnTo>
                  <a:pt x="0" y="355853"/>
                </a:lnTo>
                <a:lnTo>
                  <a:pt x="72390" y="426719"/>
                </a:lnTo>
                <a:lnTo>
                  <a:pt x="289560" y="213359"/>
                </a:lnTo>
                <a:lnTo>
                  <a:pt x="72390" y="0"/>
                </a:lnTo>
                <a:lnTo>
                  <a:pt x="72390" y="-762"/>
                </a:lnTo>
                <a:lnTo>
                  <a:pt x="71628" y="-762"/>
                </a:lnTo>
                <a:close/>
              </a:path>
            </a:pathLst>
          </a:custGeom>
          <a:solidFill>
            <a:srgbClr val="0000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 sz="1108" dirty="0"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1059" name="object 30"/>
          <p:cNvSpPr>
            <a:spLocks/>
          </p:cNvSpPr>
          <p:nvPr/>
        </p:nvSpPr>
        <p:spPr bwMode="auto">
          <a:xfrm>
            <a:off x="1399785" y="6411819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270">
            <a:solidFill>
              <a:srgbClr val="CECDE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 sz="1108" dirty="0"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1081" name="object 4"/>
          <p:cNvSpPr txBox="1">
            <a:spLocks noChangeArrowheads="1"/>
          </p:cNvSpPr>
          <p:nvPr/>
        </p:nvSpPr>
        <p:spPr bwMode="auto">
          <a:xfrm>
            <a:off x="11018005" y="7042812"/>
            <a:ext cx="150228" cy="1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27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ts val="1284"/>
              </a:lnSpc>
              <a:spcBef>
                <a:spcPts val="61"/>
              </a:spcBef>
            </a:pPr>
            <a:endParaRPr lang="ru-RU" sz="123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6" name="object 14"/>
          <p:cNvSpPr txBox="1">
            <a:spLocks noChangeArrowheads="1"/>
          </p:cNvSpPr>
          <p:nvPr/>
        </p:nvSpPr>
        <p:spPr bwMode="auto">
          <a:xfrm>
            <a:off x="8606341" y="5935369"/>
            <a:ext cx="2893908" cy="149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27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ts val="1477"/>
              </a:lnSpc>
              <a:spcBef>
                <a:spcPts val="73"/>
              </a:spcBef>
            </a:pPr>
            <a:endParaRPr lang="ru-RU" sz="1355" dirty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962123" y="1395785"/>
            <a:ext cx="2831619" cy="443233"/>
          </a:xfrm>
          <a:prstGeom prst="rect">
            <a:avLst/>
          </a:prstGeom>
        </p:spPr>
        <p:txBody>
          <a:bodyPr wrap="square" lIns="101062" tIns="50531" rIns="101062" bIns="50531">
            <a:spAutoFit/>
          </a:bodyPr>
          <a:lstStyle/>
          <a:p>
            <a:r>
              <a:rPr lang="uk-UA" sz="2217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Нежитлові будівлі</a:t>
            </a:r>
            <a:endParaRPr lang="ru-RU" sz="2217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306112" y="2641343"/>
            <a:ext cx="1470470" cy="291460"/>
          </a:xfrm>
          <a:prstGeom prst="rect">
            <a:avLst/>
          </a:prstGeom>
        </p:spPr>
        <p:txBody>
          <a:bodyPr wrap="none" lIns="101062" tIns="50531" rIns="101062" bIns="50531">
            <a:spAutoFit/>
          </a:bodyPr>
          <a:lstStyle>
            <a:defPPr>
              <a:defRPr lang="ru-RU"/>
            </a:defPPr>
            <a:lvl1pPr>
              <a:defRPr sz="2000" b="1">
                <a:solidFill>
                  <a:schemeClr val="accent3">
                    <a:lumMod val="50000"/>
                  </a:schemeClr>
                </a:solidFill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uk-UA" sz="1231" dirty="0">
                <a:solidFill>
                  <a:srgbClr val="408C81"/>
                </a:solidFill>
              </a:rPr>
              <a:t>Теплова енергія</a:t>
            </a:r>
            <a:endParaRPr lang="ru-RU" sz="1231" dirty="0">
              <a:solidFill>
                <a:srgbClr val="408C8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64806" y="4012835"/>
            <a:ext cx="2140525" cy="291460"/>
          </a:xfrm>
          <a:prstGeom prst="rect">
            <a:avLst/>
          </a:prstGeom>
        </p:spPr>
        <p:txBody>
          <a:bodyPr wrap="none" lIns="101062" tIns="50531" rIns="101062" bIns="50531">
            <a:spAutoFit/>
          </a:bodyPr>
          <a:lstStyle>
            <a:defPPr>
              <a:defRPr lang="ru-RU"/>
            </a:defPPr>
            <a:lvl1pPr>
              <a:defRPr sz="2000" b="1">
                <a:solidFill>
                  <a:schemeClr val="accent3">
                    <a:lumMod val="50000"/>
                  </a:schemeClr>
                </a:solidFill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uk-UA" sz="1231" dirty="0">
                <a:solidFill>
                  <a:srgbClr val="A2508B"/>
                </a:solidFill>
              </a:rPr>
              <a:t>Гаряче водопостачання</a:t>
            </a:r>
            <a:endParaRPr lang="ru-RU" sz="1231" dirty="0">
              <a:solidFill>
                <a:srgbClr val="A2508B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420611" y="5432476"/>
            <a:ext cx="1127428" cy="291460"/>
          </a:xfrm>
          <a:prstGeom prst="rect">
            <a:avLst/>
          </a:prstGeom>
        </p:spPr>
        <p:txBody>
          <a:bodyPr wrap="none" lIns="101062" tIns="50531" rIns="101062" bIns="50531">
            <a:spAutoFit/>
          </a:bodyPr>
          <a:lstStyle>
            <a:defPPr>
              <a:defRPr lang="ru-RU"/>
            </a:defPPr>
            <a:lvl1pPr>
              <a:defRPr sz="2000" b="1">
                <a:solidFill>
                  <a:schemeClr val="accent3">
                    <a:lumMod val="50000"/>
                  </a:schemeClr>
                </a:solidFill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uk-UA" sz="1231" dirty="0">
                <a:solidFill>
                  <a:schemeClr val="accent5">
                    <a:lumMod val="75000"/>
                  </a:schemeClr>
                </a:solidFill>
              </a:rPr>
              <a:t>Питна вода</a:t>
            </a:r>
            <a:endParaRPr lang="ru-RU" sz="123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0941178" y="6044734"/>
            <a:ext cx="100800" cy="4545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073" tIns="50537" rIns="101073" bIns="50537" rtlCol="0" anchor="ctr"/>
          <a:lstStyle/>
          <a:p>
            <a:pPr algn="ctr"/>
            <a:endParaRPr lang="uk-UA" sz="1108" dirty="0"/>
          </a:p>
        </p:txBody>
      </p:sp>
      <p:sp>
        <p:nvSpPr>
          <p:cNvPr id="43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052503" y="6094851"/>
            <a:ext cx="2844801" cy="354061"/>
          </a:xfrm>
        </p:spPr>
        <p:txBody>
          <a:bodyPr/>
          <a:lstStyle/>
          <a:p>
            <a:pPr>
              <a:defRPr/>
            </a:pPr>
            <a:fld id="{175FDF8D-AB30-4625-AE76-3604CC67C821}" type="slidenum">
              <a:rPr lang="ru-RU" altLang="ru-RU" sz="2217" b="1">
                <a:solidFill>
                  <a:schemeClr val="bg1"/>
                </a:solidFill>
                <a:latin typeface="Century Gothic" panose="020B0502020202020204" pitchFamily="34" charset="0"/>
              </a:rPr>
              <a:pPr>
                <a:defRPr/>
              </a:pPr>
              <a:t>3</a:t>
            </a:fld>
            <a:endParaRPr lang="ru-RU" altLang="ru-RU" sz="2217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4" name="Заголовок 1"/>
          <p:cNvSpPr txBox="1">
            <a:spLocks/>
          </p:cNvSpPr>
          <p:nvPr/>
        </p:nvSpPr>
        <p:spPr>
          <a:xfrm>
            <a:off x="57991" y="161873"/>
            <a:ext cx="11306318" cy="954162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100891" tIns="50446" rIns="100891" bIns="50446" rtlCol="0" anchor="ctr">
            <a:spAutoFit/>
          </a:bodyPr>
          <a:lstStyle>
            <a:lvl1pPr algn="ctr" defTabSz="913818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  <a:spcBef>
                <a:spcPts val="3979"/>
              </a:spcBef>
            </a:pPr>
            <a:r>
              <a:rPr lang="uk-UA" sz="197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Результати моніторингу станом на </a:t>
            </a:r>
            <a:r>
              <a:rPr lang="uk-UA" sz="1970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20.</a:t>
            </a:r>
            <a:r>
              <a:rPr lang="en-US" sz="1970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10</a:t>
            </a:r>
            <a:r>
              <a:rPr lang="ru-RU" sz="1970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.2026</a:t>
            </a:r>
            <a:endParaRPr lang="uk-UA" sz="1970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>
              <a:spcBef>
                <a:spcPts val="663"/>
              </a:spcBef>
            </a:pPr>
            <a:r>
              <a:rPr lang="uk-UA" sz="2000" b="1" dirty="0" smtClean="0">
                <a:solidFill>
                  <a:srgbClr val="92D050"/>
                </a:solidFill>
                <a:latin typeface="Century Gothic" panose="020B0502020202020204" pitchFamily="34" charset="0"/>
              </a:rPr>
              <a:t>   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ОСНАЩЕНІСТЬ БУДІВЕЛЬ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ВУЗЛАМИ КОМЕРЦІЙНОГО 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ОБЛІКУ ТЕПЛОВОЇ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ЕНЕРГІЇ ТА ВОДИ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628730" y="1395785"/>
            <a:ext cx="2413036" cy="443233"/>
          </a:xfrm>
          <a:prstGeom prst="rect">
            <a:avLst/>
          </a:prstGeom>
        </p:spPr>
        <p:txBody>
          <a:bodyPr wrap="none" lIns="101062" tIns="50531" rIns="101062" bIns="50531">
            <a:spAutoFit/>
          </a:bodyPr>
          <a:lstStyle/>
          <a:p>
            <a:r>
              <a:rPr lang="uk-UA" sz="2217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Житлові </a:t>
            </a:r>
            <a:r>
              <a:rPr lang="uk-UA" sz="2217" b="1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будівлі</a:t>
            </a:r>
            <a:endParaRPr lang="ru-RU" sz="2217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6040788" y="3128670"/>
            <a:ext cx="0" cy="837818"/>
          </a:xfrm>
          <a:prstGeom prst="line">
            <a:avLst/>
          </a:prstGeom>
          <a:ln w="31750">
            <a:solidFill>
              <a:schemeClr val="bg1">
                <a:lumMod val="7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6040788" y="4506583"/>
            <a:ext cx="0" cy="837818"/>
          </a:xfrm>
          <a:prstGeom prst="line">
            <a:avLst/>
          </a:prstGeom>
          <a:ln w="31750">
            <a:solidFill>
              <a:schemeClr val="bg1">
                <a:lumMod val="7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flipV="1">
            <a:off x="6040788" y="5884068"/>
            <a:ext cx="0" cy="349090"/>
          </a:xfrm>
          <a:prstGeom prst="line">
            <a:avLst/>
          </a:prstGeom>
          <a:ln w="31750">
            <a:solidFill>
              <a:schemeClr val="bg1">
                <a:lumMod val="75000"/>
              </a:schemeClr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6040786" y="2216725"/>
            <a:ext cx="0" cy="349090"/>
          </a:xfrm>
          <a:prstGeom prst="line">
            <a:avLst/>
          </a:prstGeom>
          <a:ln w="31750">
            <a:solidFill>
              <a:schemeClr val="bg1">
                <a:lumMod val="75000"/>
              </a:schemeClr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Объект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0812844"/>
              </p:ext>
            </p:extLst>
          </p:nvPr>
        </p:nvGraphicFramePr>
        <p:xfrm>
          <a:off x="7923721" y="1805253"/>
          <a:ext cx="2680832" cy="1447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5" name="Объект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8062036"/>
              </p:ext>
            </p:extLst>
          </p:nvPr>
        </p:nvGraphicFramePr>
        <p:xfrm>
          <a:off x="1094139" y="3353950"/>
          <a:ext cx="3362325" cy="1524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6" name="Объект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1022559"/>
              </p:ext>
            </p:extLst>
          </p:nvPr>
        </p:nvGraphicFramePr>
        <p:xfrm>
          <a:off x="7425994" y="3244078"/>
          <a:ext cx="3667125" cy="1537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7" name="Объект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9646940"/>
              </p:ext>
            </p:extLst>
          </p:nvPr>
        </p:nvGraphicFramePr>
        <p:xfrm>
          <a:off x="914400" y="4872551"/>
          <a:ext cx="3790950" cy="15086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4" name="Объект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2347436"/>
              </p:ext>
            </p:extLst>
          </p:nvPr>
        </p:nvGraphicFramePr>
        <p:xfrm>
          <a:off x="7386157" y="4829094"/>
          <a:ext cx="3823888" cy="158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31" name="Group 390">
            <a:extLst>
              <a:ext uri="{FF2B5EF4-FFF2-40B4-BE49-F238E27FC236}">
                <a16:creationId xmlns:a16="http://schemas.microsoft.com/office/drawing/2014/main" id="{A0F79E74-7863-4F84-9768-87F1D95D1B66}"/>
              </a:ext>
            </a:extLst>
          </p:cNvPr>
          <p:cNvGrpSpPr/>
          <p:nvPr/>
        </p:nvGrpSpPr>
        <p:grpSpPr>
          <a:xfrm flipH="1">
            <a:off x="9993566" y="6078930"/>
            <a:ext cx="2191461" cy="754242"/>
            <a:chOff x="-3146" y="3803886"/>
            <a:chExt cx="12196901" cy="3041067"/>
          </a:xfrm>
          <a:solidFill>
            <a:srgbClr val="33CC33"/>
          </a:solidFill>
        </p:grpSpPr>
        <p:grpSp>
          <p:nvGrpSpPr>
            <p:cNvPr id="39" name="Graphic 349">
              <a:extLst>
                <a:ext uri="{FF2B5EF4-FFF2-40B4-BE49-F238E27FC236}">
                  <a16:creationId xmlns:a16="http://schemas.microsoft.com/office/drawing/2014/main" id="{6AAE5BC0-A965-49C8-A586-C52F08D1FAA6}"/>
                </a:ext>
              </a:extLst>
            </p:cNvPr>
            <p:cNvGrpSpPr/>
            <p:nvPr/>
          </p:nvGrpSpPr>
          <p:grpSpPr>
            <a:xfrm>
              <a:off x="802" y="3803886"/>
              <a:ext cx="12192953" cy="3041067"/>
              <a:chOff x="-953" y="1514471"/>
              <a:chExt cx="12192953" cy="3829049"/>
            </a:xfrm>
            <a:grpFill/>
          </p:grpSpPr>
          <p:sp>
            <p:nvSpPr>
              <p:cNvPr id="42" name="Freeform: Shape 128">
                <a:extLst>
                  <a:ext uri="{FF2B5EF4-FFF2-40B4-BE49-F238E27FC236}">
                    <a16:creationId xmlns:a16="http://schemas.microsoft.com/office/drawing/2014/main" id="{E763ECF9-1217-4C2B-BC2D-C3F301931A10}"/>
                  </a:ext>
                </a:extLst>
              </p:cNvPr>
              <p:cNvSpPr/>
              <p:nvPr/>
            </p:nvSpPr>
            <p:spPr>
              <a:xfrm>
                <a:off x="0" y="4151037"/>
                <a:ext cx="4867275" cy="904875"/>
              </a:xfrm>
              <a:custGeom>
                <a:avLst/>
                <a:gdLst>
                  <a:gd name="connsiteX0" fmla="*/ 3367088 w 4867275"/>
                  <a:gd name="connsiteY0" fmla="*/ 86082 h 904875"/>
                  <a:gd name="connsiteX1" fmla="*/ 2744153 w 4867275"/>
                  <a:gd name="connsiteY1" fmla="*/ 68937 h 904875"/>
                  <a:gd name="connsiteX2" fmla="*/ 2684145 w 4867275"/>
                  <a:gd name="connsiteY2" fmla="*/ 80367 h 904875"/>
                  <a:gd name="connsiteX3" fmla="*/ 4870133 w 4867275"/>
                  <a:gd name="connsiteY3" fmla="*/ 529947 h 904875"/>
                  <a:gd name="connsiteX4" fmla="*/ 4868228 w 4867275"/>
                  <a:gd name="connsiteY4" fmla="*/ 542330 h 904875"/>
                  <a:gd name="connsiteX5" fmla="*/ 4690110 w 4867275"/>
                  <a:gd name="connsiteY5" fmla="*/ 508992 h 904875"/>
                  <a:gd name="connsiteX6" fmla="*/ 3483293 w 4867275"/>
                  <a:gd name="connsiteY6" fmla="*/ 348020 h 904875"/>
                  <a:gd name="connsiteX7" fmla="*/ 2422208 w 4867275"/>
                  <a:gd name="connsiteY7" fmla="*/ 342305 h 904875"/>
                  <a:gd name="connsiteX8" fmla="*/ 31433 w 4867275"/>
                  <a:gd name="connsiteY8" fmla="*/ 902374 h 904875"/>
                  <a:gd name="connsiteX9" fmla="*/ 0 w 4867275"/>
                  <a:gd name="connsiteY9" fmla="*/ 911899 h 904875"/>
                  <a:gd name="connsiteX10" fmla="*/ 0 w 4867275"/>
                  <a:gd name="connsiteY10" fmla="*/ 321349 h 904875"/>
                  <a:gd name="connsiteX11" fmla="*/ 27623 w 4867275"/>
                  <a:gd name="connsiteY11" fmla="*/ 316587 h 904875"/>
                  <a:gd name="connsiteX12" fmla="*/ 1003935 w 4867275"/>
                  <a:gd name="connsiteY12" fmla="*/ 71795 h 904875"/>
                  <a:gd name="connsiteX13" fmla="*/ 2651760 w 4867275"/>
                  <a:gd name="connsiteY13" fmla="*/ 5120 h 904875"/>
                  <a:gd name="connsiteX14" fmla="*/ 3345180 w 4867275"/>
                  <a:gd name="connsiteY14" fmla="*/ 81320 h 904875"/>
                  <a:gd name="connsiteX15" fmla="*/ 3367088 w 4867275"/>
                  <a:gd name="connsiteY15" fmla="*/ 86082 h 904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867275" h="904875">
                    <a:moveTo>
                      <a:pt x="3367088" y="86082"/>
                    </a:moveTo>
                    <a:cubicBezTo>
                      <a:pt x="3159443" y="75605"/>
                      <a:pt x="2951798" y="66080"/>
                      <a:pt x="2744153" y="68937"/>
                    </a:cubicBezTo>
                    <a:cubicBezTo>
                      <a:pt x="2726055" y="68937"/>
                      <a:pt x="2707005" y="64174"/>
                      <a:pt x="2684145" y="80367"/>
                    </a:cubicBezTo>
                    <a:cubicBezTo>
                      <a:pt x="3433763" y="147042"/>
                      <a:pt x="4161473" y="293727"/>
                      <a:pt x="4870133" y="529947"/>
                    </a:cubicBezTo>
                    <a:cubicBezTo>
                      <a:pt x="4869180" y="533757"/>
                      <a:pt x="4868228" y="538520"/>
                      <a:pt x="4868228" y="542330"/>
                    </a:cubicBezTo>
                    <a:cubicBezTo>
                      <a:pt x="4809173" y="530899"/>
                      <a:pt x="4749165" y="520422"/>
                      <a:pt x="4690110" y="508992"/>
                    </a:cubicBezTo>
                    <a:cubicBezTo>
                      <a:pt x="4291013" y="429934"/>
                      <a:pt x="3889058" y="376595"/>
                      <a:pt x="3483293" y="348020"/>
                    </a:cubicBezTo>
                    <a:cubicBezTo>
                      <a:pt x="3129915" y="324207"/>
                      <a:pt x="2775585" y="320397"/>
                      <a:pt x="2422208" y="342305"/>
                    </a:cubicBezTo>
                    <a:cubicBezTo>
                      <a:pt x="1593533" y="393739"/>
                      <a:pt x="793433" y="567095"/>
                      <a:pt x="31433" y="902374"/>
                    </a:cubicBezTo>
                    <a:cubicBezTo>
                      <a:pt x="21908" y="907137"/>
                      <a:pt x="10478" y="909042"/>
                      <a:pt x="0" y="911899"/>
                    </a:cubicBezTo>
                    <a:cubicBezTo>
                      <a:pt x="0" y="714732"/>
                      <a:pt x="0" y="518517"/>
                      <a:pt x="0" y="321349"/>
                    </a:cubicBezTo>
                    <a:cubicBezTo>
                      <a:pt x="9525" y="319445"/>
                      <a:pt x="19050" y="319445"/>
                      <a:pt x="27623" y="316587"/>
                    </a:cubicBezTo>
                    <a:cubicBezTo>
                      <a:pt x="345758" y="206097"/>
                      <a:pt x="671513" y="127992"/>
                      <a:pt x="1003935" y="71795"/>
                    </a:cubicBezTo>
                    <a:cubicBezTo>
                      <a:pt x="1211580" y="36552"/>
                      <a:pt x="2363153" y="-16788"/>
                      <a:pt x="2651760" y="5120"/>
                    </a:cubicBezTo>
                    <a:cubicBezTo>
                      <a:pt x="2884170" y="23217"/>
                      <a:pt x="3114675" y="49887"/>
                      <a:pt x="3345180" y="81320"/>
                    </a:cubicBezTo>
                    <a:cubicBezTo>
                      <a:pt x="3352800" y="82272"/>
                      <a:pt x="3359468" y="84177"/>
                      <a:pt x="3367088" y="86082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  <a:latin typeface="Century Gothic" pitchFamily="34" charset="0"/>
                </a:endParaRPr>
              </a:p>
            </p:txBody>
          </p:sp>
          <p:sp>
            <p:nvSpPr>
              <p:cNvPr id="45" name="Freeform: Shape 129">
                <a:extLst>
                  <a:ext uri="{FF2B5EF4-FFF2-40B4-BE49-F238E27FC236}">
                    <a16:creationId xmlns:a16="http://schemas.microsoft.com/office/drawing/2014/main" id="{3FD31BFE-8D18-4A1D-AF17-983FEE9B8C3D}"/>
                  </a:ext>
                </a:extLst>
              </p:cNvPr>
              <p:cNvSpPr/>
              <p:nvPr/>
            </p:nvSpPr>
            <p:spPr>
              <a:xfrm>
                <a:off x="7269480" y="3256597"/>
                <a:ext cx="4914900" cy="1352550"/>
              </a:xfrm>
              <a:custGeom>
                <a:avLst/>
                <a:gdLst>
                  <a:gd name="connsiteX0" fmla="*/ 4913947 w 4914900"/>
                  <a:gd name="connsiteY0" fmla="*/ 0 h 1352550"/>
                  <a:gd name="connsiteX1" fmla="*/ 4640580 w 4914900"/>
                  <a:gd name="connsiteY1" fmla="*/ 204788 h 1352550"/>
                  <a:gd name="connsiteX2" fmla="*/ 4413885 w 4914900"/>
                  <a:gd name="connsiteY2" fmla="*/ 350520 h 1352550"/>
                  <a:gd name="connsiteX3" fmla="*/ 3948112 w 4914900"/>
                  <a:gd name="connsiteY3" fmla="*/ 570548 h 1352550"/>
                  <a:gd name="connsiteX4" fmla="*/ 3041333 w 4914900"/>
                  <a:gd name="connsiteY4" fmla="*/ 811530 h 1352550"/>
                  <a:gd name="connsiteX5" fmla="*/ 2436495 w 4914900"/>
                  <a:gd name="connsiteY5" fmla="*/ 864870 h 1352550"/>
                  <a:gd name="connsiteX6" fmla="*/ 1454468 w 4914900"/>
                  <a:gd name="connsiteY6" fmla="*/ 805815 h 1352550"/>
                  <a:gd name="connsiteX7" fmla="*/ 44768 w 4914900"/>
                  <a:gd name="connsiteY7" fmla="*/ 455295 h 1352550"/>
                  <a:gd name="connsiteX8" fmla="*/ 0 w 4914900"/>
                  <a:gd name="connsiteY8" fmla="*/ 450533 h 1352550"/>
                  <a:gd name="connsiteX9" fmla="*/ 10477 w 4914900"/>
                  <a:gd name="connsiteY9" fmla="*/ 459105 h 1352550"/>
                  <a:gd name="connsiteX10" fmla="*/ 549593 w 4914900"/>
                  <a:gd name="connsiteY10" fmla="*/ 739140 h 1352550"/>
                  <a:gd name="connsiteX11" fmla="*/ 1250632 w 4914900"/>
                  <a:gd name="connsiteY11" fmla="*/ 1040130 h 1352550"/>
                  <a:gd name="connsiteX12" fmla="*/ 1898332 w 4914900"/>
                  <a:gd name="connsiteY12" fmla="*/ 1231583 h 1352550"/>
                  <a:gd name="connsiteX13" fmla="*/ 2636520 w 4914900"/>
                  <a:gd name="connsiteY13" fmla="*/ 1341120 h 1352550"/>
                  <a:gd name="connsiteX14" fmla="*/ 3229928 w 4914900"/>
                  <a:gd name="connsiteY14" fmla="*/ 1342073 h 1352550"/>
                  <a:gd name="connsiteX15" fmla="*/ 3962400 w 4914900"/>
                  <a:gd name="connsiteY15" fmla="*/ 1213485 h 1352550"/>
                  <a:gd name="connsiteX16" fmla="*/ 4923472 w 4914900"/>
                  <a:gd name="connsiteY16" fmla="*/ 731520 h 1352550"/>
                  <a:gd name="connsiteX17" fmla="*/ 4913947 w 4914900"/>
                  <a:gd name="connsiteY17" fmla="*/ 0 h 1352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914900" h="1352550">
                    <a:moveTo>
                      <a:pt x="4913947" y="0"/>
                    </a:moveTo>
                    <a:cubicBezTo>
                      <a:pt x="4825366" y="71438"/>
                      <a:pt x="4734878" y="141923"/>
                      <a:pt x="4640580" y="204788"/>
                    </a:cubicBezTo>
                    <a:cubicBezTo>
                      <a:pt x="4565333" y="254318"/>
                      <a:pt x="4491991" y="307658"/>
                      <a:pt x="4413885" y="350520"/>
                    </a:cubicBezTo>
                    <a:cubicBezTo>
                      <a:pt x="4292918" y="416243"/>
                      <a:pt x="3958590" y="566738"/>
                      <a:pt x="3948112" y="570548"/>
                    </a:cubicBezTo>
                    <a:cubicBezTo>
                      <a:pt x="3655695" y="686753"/>
                      <a:pt x="3352800" y="764858"/>
                      <a:pt x="3041333" y="811530"/>
                    </a:cubicBezTo>
                    <a:cubicBezTo>
                      <a:pt x="2856547" y="840105"/>
                      <a:pt x="2451735" y="864870"/>
                      <a:pt x="2436495" y="864870"/>
                    </a:cubicBezTo>
                    <a:cubicBezTo>
                      <a:pt x="2106930" y="872490"/>
                      <a:pt x="1780222" y="852488"/>
                      <a:pt x="1454468" y="805815"/>
                    </a:cubicBezTo>
                    <a:cubicBezTo>
                      <a:pt x="972502" y="737235"/>
                      <a:pt x="502920" y="621030"/>
                      <a:pt x="44768" y="455295"/>
                    </a:cubicBezTo>
                    <a:cubicBezTo>
                      <a:pt x="31432" y="450533"/>
                      <a:pt x="18097" y="438150"/>
                      <a:pt x="0" y="450533"/>
                    </a:cubicBezTo>
                    <a:cubicBezTo>
                      <a:pt x="3810" y="453390"/>
                      <a:pt x="7620" y="457200"/>
                      <a:pt x="10477" y="459105"/>
                    </a:cubicBezTo>
                    <a:cubicBezTo>
                      <a:pt x="192405" y="547688"/>
                      <a:pt x="367665" y="649605"/>
                      <a:pt x="549593" y="739140"/>
                    </a:cubicBezTo>
                    <a:cubicBezTo>
                      <a:pt x="778193" y="852488"/>
                      <a:pt x="1011555" y="952500"/>
                      <a:pt x="1250632" y="1040130"/>
                    </a:cubicBezTo>
                    <a:cubicBezTo>
                      <a:pt x="1462088" y="1118235"/>
                      <a:pt x="1679257" y="1180148"/>
                      <a:pt x="1898332" y="1231583"/>
                    </a:cubicBezTo>
                    <a:cubicBezTo>
                      <a:pt x="2109788" y="1281113"/>
                      <a:pt x="2629853" y="1341120"/>
                      <a:pt x="2636520" y="1341120"/>
                    </a:cubicBezTo>
                    <a:cubicBezTo>
                      <a:pt x="2833687" y="1360170"/>
                      <a:pt x="3031808" y="1356360"/>
                      <a:pt x="3229928" y="1342073"/>
                    </a:cubicBezTo>
                    <a:cubicBezTo>
                      <a:pt x="3478530" y="1324928"/>
                      <a:pt x="3723322" y="1283970"/>
                      <a:pt x="3962400" y="1213485"/>
                    </a:cubicBezTo>
                    <a:cubicBezTo>
                      <a:pt x="4297680" y="1122998"/>
                      <a:pt x="4923472" y="756285"/>
                      <a:pt x="4923472" y="731520"/>
                    </a:cubicBezTo>
                    <a:cubicBezTo>
                      <a:pt x="4922520" y="500063"/>
                      <a:pt x="4928235" y="12383"/>
                      <a:pt x="4913947" y="0"/>
                    </a:cubicBezTo>
                    <a:close/>
                  </a:path>
                </a:pathLst>
              </a:custGeom>
              <a:solidFill>
                <a:srgbClr val="CCF38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  <a:latin typeface="Century Gothic" pitchFamily="34" charset="0"/>
                </a:endParaRPr>
              </a:p>
            </p:txBody>
          </p:sp>
          <p:sp>
            <p:nvSpPr>
              <p:cNvPr id="46" name="Freeform: Shape 351">
                <a:extLst>
                  <a:ext uri="{FF2B5EF4-FFF2-40B4-BE49-F238E27FC236}">
                    <a16:creationId xmlns:a16="http://schemas.microsoft.com/office/drawing/2014/main" id="{4530FCFB-B2EF-45D5-8D3D-4D287DAF9CA0}"/>
                  </a:ext>
                </a:extLst>
              </p:cNvPr>
              <p:cNvSpPr/>
              <p:nvPr/>
            </p:nvSpPr>
            <p:spPr>
              <a:xfrm>
                <a:off x="-1" y="1514471"/>
                <a:ext cx="12192001" cy="3829049"/>
              </a:xfrm>
              <a:custGeom>
                <a:avLst/>
                <a:gdLst>
                  <a:gd name="connsiteX0" fmla="*/ 12189142 w 12192000"/>
                  <a:gd name="connsiteY0" fmla="*/ 2646998 h 3829050"/>
                  <a:gd name="connsiteX1" fmla="*/ 12141517 w 12192000"/>
                  <a:gd name="connsiteY1" fmla="*/ 2670810 h 3829050"/>
                  <a:gd name="connsiteX2" fmla="*/ 11187112 w 12192000"/>
                  <a:gd name="connsiteY2" fmla="*/ 3076575 h 3829050"/>
                  <a:gd name="connsiteX3" fmla="*/ 10240327 w 12192000"/>
                  <a:gd name="connsiteY3" fmla="*/ 3248978 h 3829050"/>
                  <a:gd name="connsiteX4" fmla="*/ 9317355 w 12192000"/>
                  <a:gd name="connsiteY4" fmla="*/ 3191828 h 3829050"/>
                  <a:gd name="connsiteX5" fmla="*/ 8830627 w 12192000"/>
                  <a:gd name="connsiteY5" fmla="*/ 3085148 h 3829050"/>
                  <a:gd name="connsiteX6" fmla="*/ 8441055 w 12192000"/>
                  <a:gd name="connsiteY6" fmla="*/ 2957513 h 3829050"/>
                  <a:gd name="connsiteX7" fmla="*/ 7615238 w 12192000"/>
                  <a:gd name="connsiteY7" fmla="*/ 2605088 h 3829050"/>
                  <a:gd name="connsiteX8" fmla="*/ 5779770 w 12192000"/>
                  <a:gd name="connsiteY8" fmla="*/ 1497330 h 3829050"/>
                  <a:gd name="connsiteX9" fmla="*/ 3469005 w 12192000"/>
                  <a:gd name="connsiteY9" fmla="*/ 353378 h 3829050"/>
                  <a:gd name="connsiteX10" fmla="*/ 2181225 w 12192000"/>
                  <a:gd name="connsiteY10" fmla="*/ 64770 h 3829050"/>
                  <a:gd name="connsiteX11" fmla="*/ 1381125 w 12192000"/>
                  <a:gd name="connsiteY11" fmla="*/ 0 h 3829050"/>
                  <a:gd name="connsiteX12" fmla="*/ 466725 w 12192000"/>
                  <a:gd name="connsiteY12" fmla="*/ 26670 h 3829050"/>
                  <a:gd name="connsiteX13" fmla="*/ 0 w 12192000"/>
                  <a:gd name="connsiteY13" fmla="*/ 83820 h 3829050"/>
                  <a:gd name="connsiteX14" fmla="*/ 0 w 12192000"/>
                  <a:gd name="connsiteY14" fmla="*/ 2274570 h 3829050"/>
                  <a:gd name="connsiteX15" fmla="*/ 647700 w 12192000"/>
                  <a:gd name="connsiteY15" fmla="*/ 2130743 h 3829050"/>
                  <a:gd name="connsiteX16" fmla="*/ 647700 w 12192000"/>
                  <a:gd name="connsiteY16" fmla="*/ 2130743 h 3829050"/>
                  <a:gd name="connsiteX17" fmla="*/ 1829753 w 12192000"/>
                  <a:gd name="connsiteY17" fmla="*/ 2048828 h 3829050"/>
                  <a:gd name="connsiteX18" fmla="*/ 3505200 w 12192000"/>
                  <a:gd name="connsiteY18" fmla="*/ 2263140 h 3829050"/>
                  <a:gd name="connsiteX19" fmla="*/ 3523298 w 12192000"/>
                  <a:gd name="connsiteY19" fmla="*/ 2266950 h 3829050"/>
                  <a:gd name="connsiteX20" fmla="*/ 3525203 w 12192000"/>
                  <a:gd name="connsiteY20" fmla="*/ 2273618 h 3829050"/>
                  <a:gd name="connsiteX21" fmla="*/ 3963353 w 12192000"/>
                  <a:gd name="connsiteY21" fmla="*/ 2388870 h 3829050"/>
                  <a:gd name="connsiteX22" fmla="*/ 5601653 w 12192000"/>
                  <a:gd name="connsiteY22" fmla="*/ 3054668 h 3829050"/>
                  <a:gd name="connsiteX23" fmla="*/ 6131243 w 12192000"/>
                  <a:gd name="connsiteY23" fmla="*/ 3321368 h 3829050"/>
                  <a:gd name="connsiteX24" fmla="*/ 6838950 w 12192000"/>
                  <a:gd name="connsiteY24" fmla="*/ 3539490 h 3829050"/>
                  <a:gd name="connsiteX25" fmla="*/ 6838950 w 12192000"/>
                  <a:gd name="connsiteY25" fmla="*/ 3539490 h 3829050"/>
                  <a:gd name="connsiteX26" fmla="*/ 7459028 w 12192000"/>
                  <a:gd name="connsiteY26" fmla="*/ 3684270 h 3829050"/>
                  <a:gd name="connsiteX27" fmla="*/ 8358188 w 12192000"/>
                  <a:gd name="connsiteY27" fmla="*/ 3806190 h 3829050"/>
                  <a:gd name="connsiteX28" fmla="*/ 9299257 w 12192000"/>
                  <a:gd name="connsiteY28" fmla="*/ 3832860 h 3829050"/>
                  <a:gd name="connsiteX29" fmla="*/ 11129962 w 12192000"/>
                  <a:gd name="connsiteY29" fmla="*/ 3469005 h 3829050"/>
                  <a:gd name="connsiteX30" fmla="*/ 11737658 w 12192000"/>
                  <a:gd name="connsiteY30" fmla="*/ 3139440 h 3829050"/>
                  <a:gd name="connsiteX31" fmla="*/ 12151042 w 12192000"/>
                  <a:gd name="connsiteY31" fmla="*/ 2790825 h 3829050"/>
                  <a:gd name="connsiteX32" fmla="*/ 12189142 w 12192000"/>
                  <a:gd name="connsiteY32" fmla="*/ 2646998 h 382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2192000" h="3829050">
                    <a:moveTo>
                      <a:pt x="12189142" y="2646998"/>
                    </a:moveTo>
                    <a:cubicBezTo>
                      <a:pt x="12171998" y="2655570"/>
                      <a:pt x="12155805" y="2663190"/>
                      <a:pt x="12141517" y="2670810"/>
                    </a:cubicBezTo>
                    <a:cubicBezTo>
                      <a:pt x="11835765" y="2834640"/>
                      <a:pt x="11519535" y="2975610"/>
                      <a:pt x="11187112" y="3076575"/>
                    </a:cubicBezTo>
                    <a:cubicBezTo>
                      <a:pt x="10877550" y="3170873"/>
                      <a:pt x="10562273" y="3228023"/>
                      <a:pt x="10240327" y="3248978"/>
                    </a:cubicBezTo>
                    <a:cubicBezTo>
                      <a:pt x="10189845" y="3250883"/>
                      <a:pt x="9434512" y="3210878"/>
                      <a:pt x="9317355" y="3191828"/>
                    </a:cubicBezTo>
                    <a:cubicBezTo>
                      <a:pt x="9153525" y="3165158"/>
                      <a:pt x="8992552" y="3122295"/>
                      <a:pt x="8830627" y="3085148"/>
                    </a:cubicBezTo>
                    <a:cubicBezTo>
                      <a:pt x="8827770" y="3084195"/>
                      <a:pt x="8547735" y="2997518"/>
                      <a:pt x="8441055" y="2957513"/>
                    </a:cubicBezTo>
                    <a:cubicBezTo>
                      <a:pt x="8285798" y="2900363"/>
                      <a:pt x="7646670" y="2621280"/>
                      <a:pt x="7615238" y="2605088"/>
                    </a:cubicBezTo>
                    <a:cubicBezTo>
                      <a:pt x="6972300" y="2286953"/>
                      <a:pt x="6367463" y="1905000"/>
                      <a:pt x="5779770" y="1497330"/>
                    </a:cubicBezTo>
                    <a:cubicBezTo>
                      <a:pt x="5065395" y="1002030"/>
                      <a:pt x="4297680" y="615315"/>
                      <a:pt x="3469005" y="353378"/>
                    </a:cubicBezTo>
                    <a:cubicBezTo>
                      <a:pt x="3279458" y="293370"/>
                      <a:pt x="2514600" y="93345"/>
                      <a:pt x="2181225" y="64770"/>
                    </a:cubicBezTo>
                    <a:cubicBezTo>
                      <a:pt x="2171700" y="63818"/>
                      <a:pt x="1553528" y="0"/>
                      <a:pt x="1381125" y="0"/>
                    </a:cubicBezTo>
                    <a:cubicBezTo>
                      <a:pt x="1359218" y="0"/>
                      <a:pt x="576263" y="8573"/>
                      <a:pt x="466725" y="26670"/>
                    </a:cubicBezTo>
                    <a:cubicBezTo>
                      <a:pt x="309563" y="36195"/>
                      <a:pt x="154305" y="55245"/>
                      <a:pt x="0" y="83820"/>
                    </a:cubicBezTo>
                    <a:cubicBezTo>
                      <a:pt x="0" y="814388"/>
                      <a:pt x="0" y="1544003"/>
                      <a:pt x="0" y="2274570"/>
                    </a:cubicBezTo>
                    <a:cubicBezTo>
                      <a:pt x="212408" y="2212658"/>
                      <a:pt x="430530" y="2172653"/>
                      <a:pt x="647700" y="2130743"/>
                    </a:cubicBezTo>
                    <a:cubicBezTo>
                      <a:pt x="647700" y="2130743"/>
                      <a:pt x="647700" y="2130743"/>
                      <a:pt x="647700" y="2130743"/>
                    </a:cubicBezTo>
                    <a:cubicBezTo>
                      <a:pt x="748665" y="2117408"/>
                      <a:pt x="1756410" y="2044065"/>
                      <a:pt x="1829753" y="2048828"/>
                    </a:cubicBezTo>
                    <a:cubicBezTo>
                      <a:pt x="2273618" y="2045970"/>
                      <a:pt x="2845118" y="2131695"/>
                      <a:pt x="3505200" y="2263140"/>
                    </a:cubicBezTo>
                    <a:cubicBezTo>
                      <a:pt x="3510915" y="2264093"/>
                      <a:pt x="3517583" y="2265998"/>
                      <a:pt x="3523298" y="2266950"/>
                    </a:cubicBezTo>
                    <a:cubicBezTo>
                      <a:pt x="3524250" y="2268855"/>
                      <a:pt x="3524250" y="2271713"/>
                      <a:pt x="3525203" y="2273618"/>
                    </a:cubicBezTo>
                    <a:cubicBezTo>
                      <a:pt x="3671888" y="2308860"/>
                      <a:pt x="3818573" y="2345055"/>
                      <a:pt x="3963353" y="2388870"/>
                    </a:cubicBezTo>
                    <a:cubicBezTo>
                      <a:pt x="4530090" y="2559368"/>
                      <a:pt x="5077778" y="2778443"/>
                      <a:pt x="5601653" y="3054668"/>
                    </a:cubicBezTo>
                    <a:cubicBezTo>
                      <a:pt x="5703570" y="3108960"/>
                      <a:pt x="6059805" y="3296603"/>
                      <a:pt x="6131243" y="3321368"/>
                    </a:cubicBezTo>
                    <a:cubicBezTo>
                      <a:pt x="6364605" y="3403283"/>
                      <a:pt x="6598920" y="3481388"/>
                      <a:pt x="6838950" y="3539490"/>
                    </a:cubicBezTo>
                    <a:lnTo>
                      <a:pt x="6838950" y="3539490"/>
                    </a:lnTo>
                    <a:cubicBezTo>
                      <a:pt x="7042785" y="3599498"/>
                      <a:pt x="7250430" y="3644265"/>
                      <a:pt x="7459028" y="3684270"/>
                    </a:cubicBezTo>
                    <a:cubicBezTo>
                      <a:pt x="7756208" y="3741420"/>
                      <a:pt x="8056245" y="3780473"/>
                      <a:pt x="8358188" y="3806190"/>
                    </a:cubicBezTo>
                    <a:cubicBezTo>
                      <a:pt x="8528685" y="3820478"/>
                      <a:pt x="9156382" y="3832860"/>
                      <a:pt x="9299257" y="3832860"/>
                    </a:cubicBezTo>
                    <a:cubicBezTo>
                      <a:pt x="9731693" y="3832860"/>
                      <a:pt x="10402252" y="3750945"/>
                      <a:pt x="11129962" y="3469005"/>
                    </a:cubicBezTo>
                    <a:cubicBezTo>
                      <a:pt x="11346180" y="3385185"/>
                      <a:pt x="11549062" y="3276600"/>
                      <a:pt x="11737658" y="3139440"/>
                    </a:cubicBezTo>
                    <a:cubicBezTo>
                      <a:pt x="11884342" y="3032760"/>
                      <a:pt x="12031980" y="2929890"/>
                      <a:pt x="12151042" y="2790825"/>
                    </a:cubicBezTo>
                    <a:cubicBezTo>
                      <a:pt x="12185333" y="2749868"/>
                      <a:pt x="12198667" y="2704148"/>
                      <a:pt x="12189142" y="2646998"/>
                    </a:cubicBezTo>
                    <a:close/>
                  </a:path>
                </a:pathLst>
              </a:custGeom>
              <a:solidFill>
                <a:srgbClr val="C0E2A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  <a:latin typeface="Century Gothic" pitchFamily="34" charset="0"/>
                </a:endParaRPr>
              </a:p>
            </p:txBody>
          </p:sp>
          <p:sp>
            <p:nvSpPr>
              <p:cNvPr id="47" name="Freeform: Shape 130">
                <a:extLst>
                  <a:ext uri="{FF2B5EF4-FFF2-40B4-BE49-F238E27FC236}">
                    <a16:creationId xmlns:a16="http://schemas.microsoft.com/office/drawing/2014/main" id="{40309ABF-4CC7-44F7-9A48-F67189F0D932}"/>
                  </a:ext>
                </a:extLst>
              </p:cNvPr>
              <p:cNvSpPr/>
              <p:nvPr/>
            </p:nvSpPr>
            <p:spPr>
              <a:xfrm>
                <a:off x="-953" y="3549998"/>
                <a:ext cx="5915025" cy="1371598"/>
              </a:xfrm>
              <a:custGeom>
                <a:avLst/>
                <a:gdLst>
                  <a:gd name="connsiteX0" fmla="*/ 5905500 w 5915025"/>
                  <a:gd name="connsiteY0" fmla="*/ 1174801 h 1371600"/>
                  <a:gd name="connsiteX1" fmla="*/ 5602605 w 5915025"/>
                  <a:gd name="connsiteY1" fmla="*/ 1006209 h 1371600"/>
                  <a:gd name="connsiteX2" fmla="*/ 3964305 w 5915025"/>
                  <a:gd name="connsiteY2" fmla="*/ 340411 h 1371600"/>
                  <a:gd name="connsiteX3" fmla="*/ 3505200 w 5915025"/>
                  <a:gd name="connsiteY3" fmla="*/ 214681 h 1371600"/>
                  <a:gd name="connsiteX4" fmla="*/ 3086100 w 5915025"/>
                  <a:gd name="connsiteY4" fmla="*/ 128956 h 1371600"/>
                  <a:gd name="connsiteX5" fmla="*/ 1829753 w 5915025"/>
                  <a:gd name="connsiteY5" fmla="*/ 369 h 1371600"/>
                  <a:gd name="connsiteX6" fmla="*/ 951548 w 5915025"/>
                  <a:gd name="connsiteY6" fmla="*/ 44183 h 1371600"/>
                  <a:gd name="connsiteX7" fmla="*/ 647700 w 5915025"/>
                  <a:gd name="connsiteY7" fmla="*/ 82283 h 1371600"/>
                  <a:gd name="connsiteX8" fmla="*/ 0 w 5915025"/>
                  <a:gd name="connsiteY8" fmla="*/ 226111 h 1371600"/>
                  <a:gd name="connsiteX9" fmla="*/ 0 w 5915025"/>
                  <a:gd name="connsiteY9" fmla="*/ 921436 h 1371600"/>
                  <a:gd name="connsiteX10" fmla="*/ 27623 w 5915025"/>
                  <a:gd name="connsiteY10" fmla="*/ 916673 h 1371600"/>
                  <a:gd name="connsiteX11" fmla="*/ 1003935 w 5915025"/>
                  <a:gd name="connsiteY11" fmla="*/ 671881 h 1371600"/>
                  <a:gd name="connsiteX12" fmla="*/ 2651760 w 5915025"/>
                  <a:gd name="connsiteY12" fmla="*/ 605206 h 1371600"/>
                  <a:gd name="connsiteX13" fmla="*/ 3636645 w 5915025"/>
                  <a:gd name="connsiteY13" fmla="*/ 733794 h 1371600"/>
                  <a:gd name="connsiteX14" fmla="*/ 5668328 w 5915025"/>
                  <a:gd name="connsiteY14" fmla="*/ 1356729 h 1371600"/>
                  <a:gd name="connsiteX15" fmla="*/ 5753100 w 5915025"/>
                  <a:gd name="connsiteY15" fmla="*/ 1371969 h 1371600"/>
                  <a:gd name="connsiteX16" fmla="*/ 4879658 w 5915025"/>
                  <a:gd name="connsiteY16" fmla="*/ 926198 h 1371600"/>
                  <a:gd name="connsiteX17" fmla="*/ 3968115 w 5915025"/>
                  <a:gd name="connsiteY17" fmla="*/ 569963 h 1371600"/>
                  <a:gd name="connsiteX18" fmla="*/ 5295900 w 5915025"/>
                  <a:gd name="connsiteY18" fmla="*/ 950011 h 1371600"/>
                  <a:gd name="connsiteX19" fmla="*/ 5700713 w 5915025"/>
                  <a:gd name="connsiteY19" fmla="*/ 1102411 h 1371600"/>
                  <a:gd name="connsiteX20" fmla="*/ 5920740 w 5915025"/>
                  <a:gd name="connsiteY20" fmla="*/ 1190041 h 1371600"/>
                  <a:gd name="connsiteX21" fmla="*/ 5905500 w 5915025"/>
                  <a:gd name="connsiteY21" fmla="*/ 1174801 h 137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5915025" h="1371600">
                    <a:moveTo>
                      <a:pt x="5905500" y="1174801"/>
                    </a:moveTo>
                    <a:cubicBezTo>
                      <a:pt x="5804535" y="1117651"/>
                      <a:pt x="5704523" y="1059548"/>
                      <a:pt x="5602605" y="1006209"/>
                    </a:cubicBezTo>
                    <a:cubicBezTo>
                      <a:pt x="5078730" y="729984"/>
                      <a:pt x="4531043" y="511861"/>
                      <a:pt x="3964305" y="340411"/>
                    </a:cubicBezTo>
                    <a:cubicBezTo>
                      <a:pt x="3819525" y="296596"/>
                      <a:pt x="3510915" y="215633"/>
                      <a:pt x="3505200" y="214681"/>
                    </a:cubicBezTo>
                    <a:cubicBezTo>
                      <a:pt x="3494723" y="214681"/>
                      <a:pt x="3216593" y="154674"/>
                      <a:pt x="3086100" y="128956"/>
                    </a:cubicBezTo>
                    <a:cubicBezTo>
                      <a:pt x="2921318" y="96571"/>
                      <a:pt x="2266950" y="18466"/>
                      <a:pt x="1829753" y="369"/>
                    </a:cubicBezTo>
                    <a:cubicBezTo>
                      <a:pt x="1756410" y="-4394"/>
                      <a:pt x="1012508" y="38469"/>
                      <a:pt x="951548" y="44183"/>
                    </a:cubicBezTo>
                    <a:cubicBezTo>
                      <a:pt x="849630" y="53708"/>
                      <a:pt x="748665" y="69901"/>
                      <a:pt x="647700" y="82283"/>
                    </a:cubicBezTo>
                    <a:cubicBezTo>
                      <a:pt x="430530" y="124194"/>
                      <a:pt x="212408" y="164199"/>
                      <a:pt x="0" y="226111"/>
                    </a:cubicBezTo>
                    <a:cubicBezTo>
                      <a:pt x="0" y="457569"/>
                      <a:pt x="0" y="689979"/>
                      <a:pt x="0" y="921436"/>
                    </a:cubicBezTo>
                    <a:cubicBezTo>
                      <a:pt x="9525" y="919531"/>
                      <a:pt x="19050" y="919531"/>
                      <a:pt x="27623" y="916673"/>
                    </a:cubicBezTo>
                    <a:cubicBezTo>
                      <a:pt x="345758" y="806184"/>
                      <a:pt x="671513" y="728079"/>
                      <a:pt x="1003935" y="671881"/>
                    </a:cubicBezTo>
                    <a:cubicBezTo>
                      <a:pt x="1211580" y="636638"/>
                      <a:pt x="2363153" y="583298"/>
                      <a:pt x="2651760" y="605206"/>
                    </a:cubicBezTo>
                    <a:cubicBezTo>
                      <a:pt x="2884170" y="623304"/>
                      <a:pt x="3548063" y="715696"/>
                      <a:pt x="3636645" y="733794"/>
                    </a:cubicBezTo>
                    <a:cubicBezTo>
                      <a:pt x="4334828" y="871906"/>
                      <a:pt x="5013008" y="1078598"/>
                      <a:pt x="5668328" y="1356729"/>
                    </a:cubicBezTo>
                    <a:cubicBezTo>
                      <a:pt x="5720715" y="1378636"/>
                      <a:pt x="5720715" y="1378636"/>
                      <a:pt x="5753100" y="1371969"/>
                    </a:cubicBezTo>
                    <a:cubicBezTo>
                      <a:pt x="5472113" y="1197661"/>
                      <a:pt x="5177790" y="1058596"/>
                      <a:pt x="4879658" y="926198"/>
                    </a:cubicBezTo>
                    <a:cubicBezTo>
                      <a:pt x="4581525" y="793801"/>
                      <a:pt x="4275773" y="680454"/>
                      <a:pt x="3968115" y="569963"/>
                    </a:cubicBezTo>
                    <a:cubicBezTo>
                      <a:pt x="4411980" y="657594"/>
                      <a:pt x="5289233" y="941438"/>
                      <a:pt x="5295900" y="950011"/>
                    </a:cubicBezTo>
                    <a:cubicBezTo>
                      <a:pt x="5434013" y="990969"/>
                      <a:pt x="5566410" y="1050023"/>
                      <a:pt x="5700713" y="1102411"/>
                    </a:cubicBezTo>
                    <a:cubicBezTo>
                      <a:pt x="5744528" y="1119556"/>
                      <a:pt x="5894070" y="1192898"/>
                      <a:pt x="5920740" y="1190041"/>
                    </a:cubicBezTo>
                    <a:cubicBezTo>
                      <a:pt x="5916930" y="1185279"/>
                      <a:pt x="5912168" y="1178611"/>
                      <a:pt x="5905500" y="1174801"/>
                    </a:cubicBezTo>
                    <a:close/>
                  </a:path>
                </a:pathLst>
              </a:custGeom>
              <a:solidFill>
                <a:srgbClr val="71B4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  <a:latin typeface="Century Gothic" pitchFamily="34" charset="0"/>
                </a:endParaRPr>
              </a:p>
            </p:txBody>
          </p:sp>
        </p:grpSp>
        <p:sp>
          <p:nvSpPr>
            <p:cNvPr id="40" name="Freeform: Shape 362">
              <a:extLst>
                <a:ext uri="{FF2B5EF4-FFF2-40B4-BE49-F238E27FC236}">
                  <a16:creationId xmlns:a16="http://schemas.microsoft.com/office/drawing/2014/main" id="{97ED828F-D50C-47E6-9CE8-85238F75A386}"/>
                </a:ext>
              </a:extLst>
            </p:cNvPr>
            <p:cNvSpPr/>
            <p:nvPr/>
          </p:nvSpPr>
          <p:spPr>
            <a:xfrm>
              <a:off x="-3146" y="3925478"/>
              <a:ext cx="8373662" cy="2439302"/>
            </a:xfrm>
            <a:custGeom>
              <a:avLst/>
              <a:gdLst>
                <a:gd name="connsiteX0" fmla="*/ 1384936 w 8373665"/>
                <a:gd name="connsiteY0" fmla="*/ 0 h 2439302"/>
                <a:gd name="connsiteX1" fmla="*/ 2187243 w 8373665"/>
                <a:gd name="connsiteY1" fmla="*/ 54074 h 2439302"/>
                <a:gd name="connsiteX2" fmla="*/ 3478575 w 8373665"/>
                <a:gd name="connsiteY2" fmla="*/ 295021 h 2439302"/>
                <a:gd name="connsiteX3" fmla="*/ 5795715 w 8373665"/>
                <a:gd name="connsiteY3" fmla="*/ 1250062 h 2439302"/>
                <a:gd name="connsiteX4" fmla="*/ 7636247 w 8373665"/>
                <a:gd name="connsiteY4" fmla="*/ 2174885 h 2439302"/>
                <a:gd name="connsiteX5" fmla="*/ 8273705 w 8373665"/>
                <a:gd name="connsiteY5" fmla="*/ 2404910 h 2439302"/>
                <a:gd name="connsiteX6" fmla="*/ 8373665 w 8373665"/>
                <a:gd name="connsiteY6" fmla="*/ 2439302 h 2439302"/>
                <a:gd name="connsiteX7" fmla="*/ 8364039 w 8373665"/>
                <a:gd name="connsiteY7" fmla="*/ 2436304 h 2439302"/>
                <a:gd name="connsiteX8" fmla="*/ 7616993 w 8373665"/>
                <a:gd name="connsiteY8" fmla="*/ 2180936 h 2439302"/>
                <a:gd name="connsiteX9" fmla="*/ 5781525 w 8373665"/>
                <a:gd name="connsiteY9" fmla="*/ 1301144 h 2439302"/>
                <a:gd name="connsiteX10" fmla="*/ 3470760 w 8373665"/>
                <a:gd name="connsiteY10" fmla="*/ 392606 h 2439302"/>
                <a:gd name="connsiteX11" fmla="*/ 2182980 w 8373665"/>
                <a:gd name="connsiteY11" fmla="*/ 163391 h 2439302"/>
                <a:gd name="connsiteX12" fmla="*/ 1382880 w 8373665"/>
                <a:gd name="connsiteY12" fmla="*/ 111950 h 2439302"/>
                <a:gd name="connsiteX13" fmla="*/ 468480 w 8373665"/>
                <a:gd name="connsiteY13" fmla="*/ 133132 h 2439302"/>
                <a:gd name="connsiteX14" fmla="*/ 1755 w 8373665"/>
                <a:gd name="connsiteY14" fmla="*/ 178521 h 2439302"/>
                <a:gd name="connsiteX15" fmla="*/ 1755 w 8373665"/>
                <a:gd name="connsiteY15" fmla="*/ 1898588 h 2439302"/>
                <a:gd name="connsiteX16" fmla="*/ 0 w 8373665"/>
                <a:gd name="connsiteY16" fmla="*/ 1898948 h 2439302"/>
                <a:gd name="connsiteX17" fmla="*/ 0 w 8373665"/>
                <a:gd name="connsiteY17" fmla="*/ 69978 h 2439302"/>
                <a:gd name="connsiteX18" fmla="*/ 468013 w 8373665"/>
                <a:gd name="connsiteY18" fmla="*/ 22266 h 2439302"/>
                <a:gd name="connsiteX19" fmla="*/ 1384936 w 8373665"/>
                <a:gd name="connsiteY19" fmla="*/ 0 h 2439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373665" h="2439302">
                  <a:moveTo>
                    <a:pt x="1384936" y="0"/>
                  </a:moveTo>
                  <a:cubicBezTo>
                    <a:pt x="1557814" y="0"/>
                    <a:pt x="2177692" y="53279"/>
                    <a:pt x="2187243" y="54074"/>
                  </a:cubicBezTo>
                  <a:cubicBezTo>
                    <a:pt x="2521538" y="77930"/>
                    <a:pt x="3288505" y="244923"/>
                    <a:pt x="3478575" y="295021"/>
                  </a:cubicBezTo>
                  <a:cubicBezTo>
                    <a:pt x="4309537" y="513702"/>
                    <a:pt x="5079369" y="836555"/>
                    <a:pt x="5795715" y="1250062"/>
                  </a:cubicBezTo>
                  <a:cubicBezTo>
                    <a:pt x="6385030" y="1590409"/>
                    <a:pt x="6991535" y="1909286"/>
                    <a:pt x="7636247" y="2174885"/>
                  </a:cubicBezTo>
                  <a:cubicBezTo>
                    <a:pt x="7659886" y="2185023"/>
                    <a:pt x="8026297" y="2318618"/>
                    <a:pt x="8273705" y="2404910"/>
                  </a:cubicBezTo>
                  <a:lnTo>
                    <a:pt x="8373665" y="2439302"/>
                  </a:lnTo>
                  <a:lnTo>
                    <a:pt x="8364039" y="2436304"/>
                  </a:lnTo>
                  <a:cubicBezTo>
                    <a:pt x="8137266" y="2363296"/>
                    <a:pt x="7644496" y="2192188"/>
                    <a:pt x="7616993" y="2180936"/>
                  </a:cubicBezTo>
                  <a:cubicBezTo>
                    <a:pt x="6974055" y="1928270"/>
                    <a:pt x="6369219" y="1624919"/>
                    <a:pt x="5781525" y="1301144"/>
                  </a:cubicBezTo>
                  <a:cubicBezTo>
                    <a:pt x="5067150" y="907772"/>
                    <a:pt x="4299435" y="600639"/>
                    <a:pt x="3470760" y="392606"/>
                  </a:cubicBezTo>
                  <a:cubicBezTo>
                    <a:pt x="3281213" y="344947"/>
                    <a:pt x="2516356" y="186086"/>
                    <a:pt x="2182980" y="163391"/>
                  </a:cubicBezTo>
                  <a:cubicBezTo>
                    <a:pt x="2173455" y="162635"/>
                    <a:pt x="1555283" y="111950"/>
                    <a:pt x="1382880" y="111950"/>
                  </a:cubicBezTo>
                  <a:cubicBezTo>
                    <a:pt x="1360973" y="111950"/>
                    <a:pt x="578019" y="118759"/>
                    <a:pt x="468480" y="133132"/>
                  </a:cubicBezTo>
                  <a:cubicBezTo>
                    <a:pt x="311318" y="140697"/>
                    <a:pt x="156060" y="155826"/>
                    <a:pt x="1755" y="178521"/>
                  </a:cubicBezTo>
                  <a:lnTo>
                    <a:pt x="1755" y="1898588"/>
                  </a:lnTo>
                  <a:lnTo>
                    <a:pt x="0" y="1898948"/>
                  </a:lnTo>
                  <a:cubicBezTo>
                    <a:pt x="0" y="1289027"/>
                    <a:pt x="0" y="679900"/>
                    <a:pt x="0" y="69978"/>
                  </a:cubicBezTo>
                  <a:cubicBezTo>
                    <a:pt x="154731" y="46122"/>
                    <a:pt x="310417" y="30218"/>
                    <a:pt x="468013" y="22266"/>
                  </a:cubicBezTo>
                  <a:cubicBezTo>
                    <a:pt x="577853" y="7157"/>
                    <a:pt x="1362968" y="0"/>
                    <a:pt x="1384936" y="0"/>
                  </a:cubicBezTo>
                  <a:close/>
                </a:path>
              </a:pathLst>
            </a:custGeom>
            <a:solidFill>
              <a:srgbClr val="59912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rgbClr val="00CC00"/>
                </a:solidFill>
                <a:latin typeface="Century Gothic" pitchFamily="34" charset="0"/>
              </a:endParaRPr>
            </a:p>
          </p:txBody>
        </p:sp>
        <p:sp>
          <p:nvSpPr>
            <p:cNvPr id="41" name="Freeform: Shape 364">
              <a:extLst>
                <a:ext uri="{FF2B5EF4-FFF2-40B4-BE49-F238E27FC236}">
                  <a16:creationId xmlns:a16="http://schemas.microsoft.com/office/drawing/2014/main" id="{4316EBCC-FC65-4E99-B0E7-26C8006C5613}"/>
                </a:ext>
              </a:extLst>
            </p:cNvPr>
            <p:cNvSpPr/>
            <p:nvPr/>
          </p:nvSpPr>
          <p:spPr>
            <a:xfrm>
              <a:off x="5400296" y="5939303"/>
              <a:ext cx="6785839" cy="798186"/>
            </a:xfrm>
            <a:custGeom>
              <a:avLst/>
              <a:gdLst>
                <a:gd name="connsiteX0" fmla="*/ 0 w 6785839"/>
                <a:gd name="connsiteY0" fmla="*/ 0 h 798186"/>
                <a:gd name="connsiteX1" fmla="*/ 346779 w 6785839"/>
                <a:gd name="connsiteY1" fmla="*/ 136280 h 798186"/>
                <a:gd name="connsiteX2" fmla="*/ 876369 w 6785839"/>
                <a:gd name="connsiteY2" fmla="*/ 348095 h 798186"/>
                <a:gd name="connsiteX3" fmla="*/ 1584076 w 6785839"/>
                <a:gd name="connsiteY3" fmla="*/ 521330 h 798186"/>
                <a:gd name="connsiteX4" fmla="*/ 2204154 w 6785839"/>
                <a:gd name="connsiteY4" fmla="*/ 636315 h 798186"/>
                <a:gd name="connsiteX5" fmla="*/ 3103314 w 6785839"/>
                <a:gd name="connsiteY5" fmla="*/ 733145 h 798186"/>
                <a:gd name="connsiteX6" fmla="*/ 4044383 w 6785839"/>
                <a:gd name="connsiteY6" fmla="*/ 754327 h 798186"/>
                <a:gd name="connsiteX7" fmla="*/ 5875088 w 6785839"/>
                <a:gd name="connsiteY7" fmla="*/ 465350 h 798186"/>
                <a:gd name="connsiteX8" fmla="*/ 6482784 w 6785839"/>
                <a:gd name="connsiteY8" fmla="*/ 203606 h 798186"/>
                <a:gd name="connsiteX9" fmla="*/ 6699834 w 6785839"/>
                <a:gd name="connsiteY9" fmla="*/ 74815 h 798186"/>
                <a:gd name="connsiteX10" fmla="*/ 6785839 w 6785839"/>
                <a:gd name="connsiteY10" fmla="*/ 15755 h 798186"/>
                <a:gd name="connsiteX11" fmla="*/ 6785839 w 6785839"/>
                <a:gd name="connsiteY11" fmla="*/ 44461 h 798186"/>
                <a:gd name="connsiteX12" fmla="*/ 6731061 w 6785839"/>
                <a:gd name="connsiteY12" fmla="*/ 83894 h 798186"/>
                <a:gd name="connsiteX13" fmla="*/ 6513412 w 6785839"/>
                <a:gd name="connsiteY13" fmla="*/ 219277 h 798186"/>
                <a:gd name="connsiteX14" fmla="*/ 5904039 w 6785839"/>
                <a:gd name="connsiteY14" fmla="*/ 494418 h 798186"/>
                <a:gd name="connsiteX15" fmla="*/ 4068283 w 6785839"/>
                <a:gd name="connsiteY15" fmla="*/ 798186 h 798186"/>
                <a:gd name="connsiteX16" fmla="*/ 3124618 w 6785839"/>
                <a:gd name="connsiteY16" fmla="*/ 775920 h 798186"/>
                <a:gd name="connsiteX17" fmla="*/ 2222978 w 6785839"/>
                <a:gd name="connsiteY17" fmla="*/ 674134 h 798186"/>
                <a:gd name="connsiteX18" fmla="*/ 1601188 w 6785839"/>
                <a:gd name="connsiteY18" fmla="*/ 553263 h 798186"/>
                <a:gd name="connsiteX19" fmla="*/ 891529 w 6785839"/>
                <a:gd name="connsiteY19" fmla="*/ 371162 h 798186"/>
                <a:gd name="connsiteX20" fmla="*/ 360478 w 6785839"/>
                <a:gd name="connsiteY20" fmla="*/ 148504 h 79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785839" h="798186">
                  <a:moveTo>
                    <a:pt x="0" y="0"/>
                  </a:moveTo>
                  <a:lnTo>
                    <a:pt x="346779" y="136280"/>
                  </a:lnTo>
                  <a:cubicBezTo>
                    <a:pt x="448696" y="179399"/>
                    <a:pt x="804931" y="328427"/>
                    <a:pt x="876369" y="348095"/>
                  </a:cubicBezTo>
                  <a:cubicBezTo>
                    <a:pt x="1109731" y="413153"/>
                    <a:pt x="1344046" y="475185"/>
                    <a:pt x="1584076" y="521330"/>
                  </a:cubicBezTo>
                  <a:cubicBezTo>
                    <a:pt x="1787911" y="568989"/>
                    <a:pt x="1995556" y="604543"/>
                    <a:pt x="2204154" y="636315"/>
                  </a:cubicBezTo>
                  <a:cubicBezTo>
                    <a:pt x="2501334" y="681705"/>
                    <a:pt x="2801371" y="712721"/>
                    <a:pt x="3103314" y="733145"/>
                  </a:cubicBezTo>
                  <a:cubicBezTo>
                    <a:pt x="3273811" y="744493"/>
                    <a:pt x="3901508" y="754327"/>
                    <a:pt x="4044383" y="754327"/>
                  </a:cubicBezTo>
                  <a:cubicBezTo>
                    <a:pt x="4476819" y="754327"/>
                    <a:pt x="5147378" y="689269"/>
                    <a:pt x="5875088" y="465350"/>
                  </a:cubicBezTo>
                  <a:cubicBezTo>
                    <a:pt x="6091306" y="398779"/>
                    <a:pt x="6294188" y="312540"/>
                    <a:pt x="6482784" y="203606"/>
                  </a:cubicBezTo>
                  <a:cubicBezTo>
                    <a:pt x="6556126" y="161243"/>
                    <a:pt x="6629706" y="119637"/>
                    <a:pt x="6699834" y="74815"/>
                  </a:cubicBezTo>
                  <a:lnTo>
                    <a:pt x="6785839" y="15755"/>
                  </a:lnTo>
                  <a:lnTo>
                    <a:pt x="6785839" y="44461"/>
                  </a:lnTo>
                  <a:lnTo>
                    <a:pt x="6731061" y="83894"/>
                  </a:lnTo>
                  <a:cubicBezTo>
                    <a:pt x="6660739" y="131009"/>
                    <a:pt x="6586956" y="174746"/>
                    <a:pt x="6513412" y="219277"/>
                  </a:cubicBezTo>
                  <a:cubicBezTo>
                    <a:pt x="6324294" y="333787"/>
                    <a:pt x="6120854" y="424440"/>
                    <a:pt x="5904039" y="494418"/>
                  </a:cubicBezTo>
                  <a:cubicBezTo>
                    <a:pt x="5174321" y="729798"/>
                    <a:pt x="4501912" y="798186"/>
                    <a:pt x="4068283" y="798186"/>
                  </a:cubicBezTo>
                  <a:cubicBezTo>
                    <a:pt x="3925014" y="798186"/>
                    <a:pt x="3295585" y="787849"/>
                    <a:pt x="3124618" y="775920"/>
                  </a:cubicBezTo>
                  <a:cubicBezTo>
                    <a:pt x="2821842" y="754450"/>
                    <a:pt x="2520978" y="721846"/>
                    <a:pt x="2222978" y="674134"/>
                  </a:cubicBezTo>
                  <a:cubicBezTo>
                    <a:pt x="2013804" y="640735"/>
                    <a:pt x="1805586" y="603361"/>
                    <a:pt x="1601188" y="553263"/>
                  </a:cubicBezTo>
                  <a:cubicBezTo>
                    <a:pt x="1360496" y="504756"/>
                    <a:pt x="1125535" y="439549"/>
                    <a:pt x="891529" y="371162"/>
                  </a:cubicBezTo>
                  <a:cubicBezTo>
                    <a:pt x="819894" y="350486"/>
                    <a:pt x="462676" y="193831"/>
                    <a:pt x="360478" y="1485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rgbClr val="00CC00"/>
                </a:solidFill>
                <a:latin typeface="Century Gothic" pitchFamily="34" charset="0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1547021" y="6363765"/>
            <a:ext cx="4443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FF17606-85DC-48F8-AD96-6B0034910954}" type="slidenum">
              <a:rPr lang="uk-UA" b="1">
                <a:solidFill>
                  <a:srgbClr val="1E4A2C"/>
                </a:solidFill>
                <a:latin typeface="Century Gothic" pitchFamily="34" charset="0"/>
              </a:rPr>
              <a:pPr/>
              <a:t>3</a:t>
            </a:fld>
            <a:endParaRPr lang="ru-RU" dirty="0"/>
          </a:p>
        </p:txBody>
      </p:sp>
      <p:graphicFrame>
        <p:nvGraphicFramePr>
          <p:cNvPr id="48" name="Объект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2236846"/>
              </p:ext>
            </p:extLst>
          </p:nvPr>
        </p:nvGraphicFramePr>
        <p:xfrm>
          <a:off x="1363507" y="1815113"/>
          <a:ext cx="2943482" cy="1501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pic>
        <p:nvPicPr>
          <p:cNvPr id="49" name="Picture 7" descr="C:\Users\monitoring\Downloads\SAEEESU Logo Horizontal UKR (1)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1584" y="6189289"/>
            <a:ext cx="3709359" cy="718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902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14"/>
          <p:cNvSpPr txBox="1">
            <a:spLocks noChangeArrowheads="1"/>
          </p:cNvSpPr>
          <p:nvPr/>
        </p:nvSpPr>
        <p:spPr bwMode="auto">
          <a:xfrm>
            <a:off x="8606341" y="5935369"/>
            <a:ext cx="2893908" cy="149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27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ts val="1477"/>
              </a:lnSpc>
              <a:spcBef>
                <a:spcPts val="73"/>
              </a:spcBef>
            </a:pPr>
            <a:endParaRPr lang="ru-RU" sz="1355" dirty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2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052503" y="6094851"/>
            <a:ext cx="2844801" cy="354061"/>
          </a:xfrm>
        </p:spPr>
        <p:txBody>
          <a:bodyPr/>
          <a:lstStyle/>
          <a:p>
            <a:pPr>
              <a:defRPr/>
            </a:pPr>
            <a:r>
              <a:rPr lang="ru-RU" altLang="ru-RU" sz="2217" b="1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7499739" y="1452251"/>
            <a:ext cx="2752873" cy="443233"/>
          </a:xfrm>
          <a:prstGeom prst="rect">
            <a:avLst/>
          </a:prstGeom>
        </p:spPr>
        <p:txBody>
          <a:bodyPr wrap="none" lIns="101062" tIns="50531" rIns="101062" bIns="50531">
            <a:spAutoFit/>
          </a:bodyPr>
          <a:lstStyle/>
          <a:p>
            <a:r>
              <a:rPr lang="uk-UA" sz="2217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Нежитлові будівлі</a:t>
            </a:r>
            <a:endParaRPr lang="ru-RU" sz="2217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44" name="Заголовок 1"/>
          <p:cNvSpPr txBox="1">
            <a:spLocks/>
          </p:cNvSpPr>
          <p:nvPr/>
        </p:nvSpPr>
        <p:spPr>
          <a:xfrm>
            <a:off x="97193" y="68033"/>
            <a:ext cx="8167133" cy="1053869"/>
          </a:xfrm>
          <a:prstGeom prst="rect">
            <a:avLst/>
          </a:prstGeom>
        </p:spPr>
        <p:txBody>
          <a:bodyPr vert="horz" wrap="square" lIns="100891" tIns="50446" rIns="100891" bIns="50446" rtlCol="0" anchor="ctr">
            <a:spAutoFit/>
          </a:bodyPr>
          <a:lstStyle>
            <a:lvl1pPr algn="ctr" defTabSz="913818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  <a:spcBef>
                <a:spcPts val="3979"/>
              </a:spcBef>
            </a:pPr>
            <a:r>
              <a:rPr lang="uk-UA" sz="197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Оснащеність станом на </a:t>
            </a:r>
            <a:r>
              <a:rPr lang="uk-UA" sz="1970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20.</a:t>
            </a:r>
            <a:r>
              <a:rPr lang="en-US" sz="1970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10</a:t>
            </a:r>
            <a:r>
              <a:rPr lang="uk-UA" sz="1970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.202</a:t>
            </a:r>
            <a:r>
              <a:rPr lang="ru-RU" sz="197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6</a:t>
            </a:r>
            <a:endParaRPr lang="uk-UA" sz="1970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l">
              <a:spcBef>
                <a:spcPts val="663"/>
              </a:spcBef>
            </a:pPr>
            <a:r>
              <a:rPr lang="uk-UA" sz="2648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КОМЕРЦІЙНИЙ ОБЛІК: </a:t>
            </a:r>
            <a:r>
              <a:rPr lang="uk-UA" sz="2600" b="1" dirty="0" smtClean="0">
                <a:solidFill>
                  <a:srgbClr val="408C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ТЕПЛОВА ЕНЕРГІЯ</a:t>
            </a:r>
            <a:endParaRPr lang="uk-UA" sz="2648" b="1" dirty="0">
              <a:solidFill>
                <a:schemeClr val="accent6">
                  <a:lumMod val="60000"/>
                  <a:lumOff val="4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628730" y="1452250"/>
            <a:ext cx="2493186" cy="443233"/>
          </a:xfrm>
          <a:prstGeom prst="rect">
            <a:avLst/>
          </a:prstGeom>
        </p:spPr>
        <p:txBody>
          <a:bodyPr wrap="none" lIns="101062" tIns="50531" rIns="101062" bIns="50531">
            <a:spAutoFit/>
          </a:bodyPr>
          <a:lstStyle/>
          <a:p>
            <a:r>
              <a:rPr lang="uk-UA" sz="2217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Житлові </a:t>
            </a:r>
            <a:r>
              <a:rPr lang="uk-UA" sz="2217" b="1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будівлі </a:t>
            </a:r>
            <a:endParaRPr lang="ru-RU" sz="2217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6040786" y="2216725"/>
            <a:ext cx="0" cy="4014546"/>
          </a:xfrm>
          <a:prstGeom prst="line">
            <a:avLst/>
          </a:prstGeom>
          <a:ln w="31750">
            <a:solidFill>
              <a:schemeClr val="bg1">
                <a:lumMod val="75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2289000" y="6133005"/>
            <a:ext cx="3780000" cy="244279"/>
          </a:xfrm>
          <a:prstGeom prst="rect">
            <a:avLst/>
          </a:prstGeom>
        </p:spPr>
        <p:txBody>
          <a:bodyPr wrap="square" lIns="101073" tIns="50537" rIns="101073" bIns="50537">
            <a:spAutoFit/>
          </a:bodyPr>
          <a:lstStyle/>
          <a:p>
            <a:r>
              <a:rPr lang="uk-UA" sz="924" i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(в більшості міст області відсутнє централізоване опалення)</a:t>
            </a:r>
            <a:endParaRPr lang="ru-RU" sz="924" i="1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9" name="Group 390">
            <a:extLst>
              <a:ext uri="{FF2B5EF4-FFF2-40B4-BE49-F238E27FC236}">
                <a16:creationId xmlns:a16="http://schemas.microsoft.com/office/drawing/2014/main" id="{A0F79E74-7863-4F84-9768-87F1D95D1B66}"/>
              </a:ext>
            </a:extLst>
          </p:cNvPr>
          <p:cNvGrpSpPr/>
          <p:nvPr/>
        </p:nvGrpSpPr>
        <p:grpSpPr>
          <a:xfrm flipH="1">
            <a:off x="10000539" y="6103758"/>
            <a:ext cx="2191461" cy="754242"/>
            <a:chOff x="-3146" y="3803886"/>
            <a:chExt cx="12196901" cy="3041067"/>
          </a:xfrm>
          <a:solidFill>
            <a:srgbClr val="33CC33"/>
          </a:solidFill>
        </p:grpSpPr>
        <p:grpSp>
          <p:nvGrpSpPr>
            <p:cNvPr id="21" name="Graphic 349">
              <a:extLst>
                <a:ext uri="{FF2B5EF4-FFF2-40B4-BE49-F238E27FC236}">
                  <a16:creationId xmlns:a16="http://schemas.microsoft.com/office/drawing/2014/main" id="{6AAE5BC0-A965-49C8-A586-C52F08D1FAA6}"/>
                </a:ext>
              </a:extLst>
            </p:cNvPr>
            <p:cNvGrpSpPr/>
            <p:nvPr/>
          </p:nvGrpSpPr>
          <p:grpSpPr>
            <a:xfrm>
              <a:off x="802" y="3803886"/>
              <a:ext cx="12192953" cy="3041067"/>
              <a:chOff x="-953" y="1514471"/>
              <a:chExt cx="12192953" cy="3829049"/>
            </a:xfrm>
            <a:grpFill/>
          </p:grpSpPr>
          <p:sp>
            <p:nvSpPr>
              <p:cNvPr id="32" name="Freeform: Shape 128">
                <a:extLst>
                  <a:ext uri="{FF2B5EF4-FFF2-40B4-BE49-F238E27FC236}">
                    <a16:creationId xmlns:a16="http://schemas.microsoft.com/office/drawing/2014/main" id="{E763ECF9-1217-4C2B-BC2D-C3F301931A10}"/>
                  </a:ext>
                </a:extLst>
              </p:cNvPr>
              <p:cNvSpPr/>
              <p:nvPr/>
            </p:nvSpPr>
            <p:spPr>
              <a:xfrm>
                <a:off x="0" y="4151037"/>
                <a:ext cx="4867275" cy="904875"/>
              </a:xfrm>
              <a:custGeom>
                <a:avLst/>
                <a:gdLst>
                  <a:gd name="connsiteX0" fmla="*/ 3367088 w 4867275"/>
                  <a:gd name="connsiteY0" fmla="*/ 86082 h 904875"/>
                  <a:gd name="connsiteX1" fmla="*/ 2744153 w 4867275"/>
                  <a:gd name="connsiteY1" fmla="*/ 68937 h 904875"/>
                  <a:gd name="connsiteX2" fmla="*/ 2684145 w 4867275"/>
                  <a:gd name="connsiteY2" fmla="*/ 80367 h 904875"/>
                  <a:gd name="connsiteX3" fmla="*/ 4870133 w 4867275"/>
                  <a:gd name="connsiteY3" fmla="*/ 529947 h 904875"/>
                  <a:gd name="connsiteX4" fmla="*/ 4868228 w 4867275"/>
                  <a:gd name="connsiteY4" fmla="*/ 542330 h 904875"/>
                  <a:gd name="connsiteX5" fmla="*/ 4690110 w 4867275"/>
                  <a:gd name="connsiteY5" fmla="*/ 508992 h 904875"/>
                  <a:gd name="connsiteX6" fmla="*/ 3483293 w 4867275"/>
                  <a:gd name="connsiteY6" fmla="*/ 348020 h 904875"/>
                  <a:gd name="connsiteX7" fmla="*/ 2422208 w 4867275"/>
                  <a:gd name="connsiteY7" fmla="*/ 342305 h 904875"/>
                  <a:gd name="connsiteX8" fmla="*/ 31433 w 4867275"/>
                  <a:gd name="connsiteY8" fmla="*/ 902374 h 904875"/>
                  <a:gd name="connsiteX9" fmla="*/ 0 w 4867275"/>
                  <a:gd name="connsiteY9" fmla="*/ 911899 h 904875"/>
                  <a:gd name="connsiteX10" fmla="*/ 0 w 4867275"/>
                  <a:gd name="connsiteY10" fmla="*/ 321349 h 904875"/>
                  <a:gd name="connsiteX11" fmla="*/ 27623 w 4867275"/>
                  <a:gd name="connsiteY11" fmla="*/ 316587 h 904875"/>
                  <a:gd name="connsiteX12" fmla="*/ 1003935 w 4867275"/>
                  <a:gd name="connsiteY12" fmla="*/ 71795 h 904875"/>
                  <a:gd name="connsiteX13" fmla="*/ 2651760 w 4867275"/>
                  <a:gd name="connsiteY13" fmla="*/ 5120 h 904875"/>
                  <a:gd name="connsiteX14" fmla="*/ 3345180 w 4867275"/>
                  <a:gd name="connsiteY14" fmla="*/ 81320 h 904875"/>
                  <a:gd name="connsiteX15" fmla="*/ 3367088 w 4867275"/>
                  <a:gd name="connsiteY15" fmla="*/ 86082 h 904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867275" h="904875">
                    <a:moveTo>
                      <a:pt x="3367088" y="86082"/>
                    </a:moveTo>
                    <a:cubicBezTo>
                      <a:pt x="3159443" y="75605"/>
                      <a:pt x="2951798" y="66080"/>
                      <a:pt x="2744153" y="68937"/>
                    </a:cubicBezTo>
                    <a:cubicBezTo>
                      <a:pt x="2726055" y="68937"/>
                      <a:pt x="2707005" y="64174"/>
                      <a:pt x="2684145" y="80367"/>
                    </a:cubicBezTo>
                    <a:cubicBezTo>
                      <a:pt x="3433763" y="147042"/>
                      <a:pt x="4161473" y="293727"/>
                      <a:pt x="4870133" y="529947"/>
                    </a:cubicBezTo>
                    <a:cubicBezTo>
                      <a:pt x="4869180" y="533757"/>
                      <a:pt x="4868228" y="538520"/>
                      <a:pt x="4868228" y="542330"/>
                    </a:cubicBezTo>
                    <a:cubicBezTo>
                      <a:pt x="4809173" y="530899"/>
                      <a:pt x="4749165" y="520422"/>
                      <a:pt x="4690110" y="508992"/>
                    </a:cubicBezTo>
                    <a:cubicBezTo>
                      <a:pt x="4291013" y="429934"/>
                      <a:pt x="3889058" y="376595"/>
                      <a:pt x="3483293" y="348020"/>
                    </a:cubicBezTo>
                    <a:cubicBezTo>
                      <a:pt x="3129915" y="324207"/>
                      <a:pt x="2775585" y="320397"/>
                      <a:pt x="2422208" y="342305"/>
                    </a:cubicBezTo>
                    <a:cubicBezTo>
                      <a:pt x="1593533" y="393739"/>
                      <a:pt x="793433" y="567095"/>
                      <a:pt x="31433" y="902374"/>
                    </a:cubicBezTo>
                    <a:cubicBezTo>
                      <a:pt x="21908" y="907137"/>
                      <a:pt x="10478" y="909042"/>
                      <a:pt x="0" y="911899"/>
                    </a:cubicBezTo>
                    <a:cubicBezTo>
                      <a:pt x="0" y="714732"/>
                      <a:pt x="0" y="518517"/>
                      <a:pt x="0" y="321349"/>
                    </a:cubicBezTo>
                    <a:cubicBezTo>
                      <a:pt x="9525" y="319445"/>
                      <a:pt x="19050" y="319445"/>
                      <a:pt x="27623" y="316587"/>
                    </a:cubicBezTo>
                    <a:cubicBezTo>
                      <a:pt x="345758" y="206097"/>
                      <a:pt x="671513" y="127992"/>
                      <a:pt x="1003935" y="71795"/>
                    </a:cubicBezTo>
                    <a:cubicBezTo>
                      <a:pt x="1211580" y="36552"/>
                      <a:pt x="2363153" y="-16788"/>
                      <a:pt x="2651760" y="5120"/>
                    </a:cubicBezTo>
                    <a:cubicBezTo>
                      <a:pt x="2884170" y="23217"/>
                      <a:pt x="3114675" y="49887"/>
                      <a:pt x="3345180" y="81320"/>
                    </a:cubicBezTo>
                    <a:cubicBezTo>
                      <a:pt x="3352800" y="82272"/>
                      <a:pt x="3359468" y="84177"/>
                      <a:pt x="3367088" y="86082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  <a:latin typeface="Century Gothic" pitchFamily="34" charset="0"/>
                </a:endParaRPr>
              </a:p>
            </p:txBody>
          </p:sp>
          <p:sp>
            <p:nvSpPr>
              <p:cNvPr id="33" name="Freeform: Shape 129">
                <a:extLst>
                  <a:ext uri="{FF2B5EF4-FFF2-40B4-BE49-F238E27FC236}">
                    <a16:creationId xmlns:a16="http://schemas.microsoft.com/office/drawing/2014/main" id="{3FD31BFE-8D18-4A1D-AF17-983FEE9B8C3D}"/>
                  </a:ext>
                </a:extLst>
              </p:cNvPr>
              <p:cNvSpPr/>
              <p:nvPr/>
            </p:nvSpPr>
            <p:spPr>
              <a:xfrm>
                <a:off x="7269480" y="3256597"/>
                <a:ext cx="4914900" cy="1352550"/>
              </a:xfrm>
              <a:custGeom>
                <a:avLst/>
                <a:gdLst>
                  <a:gd name="connsiteX0" fmla="*/ 4913947 w 4914900"/>
                  <a:gd name="connsiteY0" fmla="*/ 0 h 1352550"/>
                  <a:gd name="connsiteX1" fmla="*/ 4640580 w 4914900"/>
                  <a:gd name="connsiteY1" fmla="*/ 204788 h 1352550"/>
                  <a:gd name="connsiteX2" fmla="*/ 4413885 w 4914900"/>
                  <a:gd name="connsiteY2" fmla="*/ 350520 h 1352550"/>
                  <a:gd name="connsiteX3" fmla="*/ 3948112 w 4914900"/>
                  <a:gd name="connsiteY3" fmla="*/ 570548 h 1352550"/>
                  <a:gd name="connsiteX4" fmla="*/ 3041333 w 4914900"/>
                  <a:gd name="connsiteY4" fmla="*/ 811530 h 1352550"/>
                  <a:gd name="connsiteX5" fmla="*/ 2436495 w 4914900"/>
                  <a:gd name="connsiteY5" fmla="*/ 864870 h 1352550"/>
                  <a:gd name="connsiteX6" fmla="*/ 1454468 w 4914900"/>
                  <a:gd name="connsiteY6" fmla="*/ 805815 h 1352550"/>
                  <a:gd name="connsiteX7" fmla="*/ 44768 w 4914900"/>
                  <a:gd name="connsiteY7" fmla="*/ 455295 h 1352550"/>
                  <a:gd name="connsiteX8" fmla="*/ 0 w 4914900"/>
                  <a:gd name="connsiteY8" fmla="*/ 450533 h 1352550"/>
                  <a:gd name="connsiteX9" fmla="*/ 10477 w 4914900"/>
                  <a:gd name="connsiteY9" fmla="*/ 459105 h 1352550"/>
                  <a:gd name="connsiteX10" fmla="*/ 549593 w 4914900"/>
                  <a:gd name="connsiteY10" fmla="*/ 739140 h 1352550"/>
                  <a:gd name="connsiteX11" fmla="*/ 1250632 w 4914900"/>
                  <a:gd name="connsiteY11" fmla="*/ 1040130 h 1352550"/>
                  <a:gd name="connsiteX12" fmla="*/ 1898332 w 4914900"/>
                  <a:gd name="connsiteY12" fmla="*/ 1231583 h 1352550"/>
                  <a:gd name="connsiteX13" fmla="*/ 2636520 w 4914900"/>
                  <a:gd name="connsiteY13" fmla="*/ 1341120 h 1352550"/>
                  <a:gd name="connsiteX14" fmla="*/ 3229928 w 4914900"/>
                  <a:gd name="connsiteY14" fmla="*/ 1342073 h 1352550"/>
                  <a:gd name="connsiteX15" fmla="*/ 3962400 w 4914900"/>
                  <a:gd name="connsiteY15" fmla="*/ 1213485 h 1352550"/>
                  <a:gd name="connsiteX16" fmla="*/ 4923472 w 4914900"/>
                  <a:gd name="connsiteY16" fmla="*/ 731520 h 1352550"/>
                  <a:gd name="connsiteX17" fmla="*/ 4913947 w 4914900"/>
                  <a:gd name="connsiteY17" fmla="*/ 0 h 1352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914900" h="1352550">
                    <a:moveTo>
                      <a:pt x="4913947" y="0"/>
                    </a:moveTo>
                    <a:cubicBezTo>
                      <a:pt x="4825366" y="71438"/>
                      <a:pt x="4734878" y="141923"/>
                      <a:pt x="4640580" y="204788"/>
                    </a:cubicBezTo>
                    <a:cubicBezTo>
                      <a:pt x="4565333" y="254318"/>
                      <a:pt x="4491991" y="307658"/>
                      <a:pt x="4413885" y="350520"/>
                    </a:cubicBezTo>
                    <a:cubicBezTo>
                      <a:pt x="4292918" y="416243"/>
                      <a:pt x="3958590" y="566738"/>
                      <a:pt x="3948112" y="570548"/>
                    </a:cubicBezTo>
                    <a:cubicBezTo>
                      <a:pt x="3655695" y="686753"/>
                      <a:pt x="3352800" y="764858"/>
                      <a:pt x="3041333" y="811530"/>
                    </a:cubicBezTo>
                    <a:cubicBezTo>
                      <a:pt x="2856547" y="840105"/>
                      <a:pt x="2451735" y="864870"/>
                      <a:pt x="2436495" y="864870"/>
                    </a:cubicBezTo>
                    <a:cubicBezTo>
                      <a:pt x="2106930" y="872490"/>
                      <a:pt x="1780222" y="852488"/>
                      <a:pt x="1454468" y="805815"/>
                    </a:cubicBezTo>
                    <a:cubicBezTo>
                      <a:pt x="972502" y="737235"/>
                      <a:pt x="502920" y="621030"/>
                      <a:pt x="44768" y="455295"/>
                    </a:cubicBezTo>
                    <a:cubicBezTo>
                      <a:pt x="31432" y="450533"/>
                      <a:pt x="18097" y="438150"/>
                      <a:pt x="0" y="450533"/>
                    </a:cubicBezTo>
                    <a:cubicBezTo>
                      <a:pt x="3810" y="453390"/>
                      <a:pt x="7620" y="457200"/>
                      <a:pt x="10477" y="459105"/>
                    </a:cubicBezTo>
                    <a:cubicBezTo>
                      <a:pt x="192405" y="547688"/>
                      <a:pt x="367665" y="649605"/>
                      <a:pt x="549593" y="739140"/>
                    </a:cubicBezTo>
                    <a:cubicBezTo>
                      <a:pt x="778193" y="852488"/>
                      <a:pt x="1011555" y="952500"/>
                      <a:pt x="1250632" y="1040130"/>
                    </a:cubicBezTo>
                    <a:cubicBezTo>
                      <a:pt x="1462088" y="1118235"/>
                      <a:pt x="1679257" y="1180148"/>
                      <a:pt x="1898332" y="1231583"/>
                    </a:cubicBezTo>
                    <a:cubicBezTo>
                      <a:pt x="2109788" y="1281113"/>
                      <a:pt x="2629853" y="1341120"/>
                      <a:pt x="2636520" y="1341120"/>
                    </a:cubicBezTo>
                    <a:cubicBezTo>
                      <a:pt x="2833687" y="1360170"/>
                      <a:pt x="3031808" y="1356360"/>
                      <a:pt x="3229928" y="1342073"/>
                    </a:cubicBezTo>
                    <a:cubicBezTo>
                      <a:pt x="3478530" y="1324928"/>
                      <a:pt x="3723322" y="1283970"/>
                      <a:pt x="3962400" y="1213485"/>
                    </a:cubicBezTo>
                    <a:cubicBezTo>
                      <a:pt x="4297680" y="1122998"/>
                      <a:pt x="4923472" y="756285"/>
                      <a:pt x="4923472" y="731520"/>
                    </a:cubicBezTo>
                    <a:cubicBezTo>
                      <a:pt x="4922520" y="500063"/>
                      <a:pt x="4928235" y="12383"/>
                      <a:pt x="4913947" y="0"/>
                    </a:cubicBezTo>
                    <a:close/>
                  </a:path>
                </a:pathLst>
              </a:custGeom>
              <a:solidFill>
                <a:srgbClr val="CCF38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  <a:latin typeface="Century Gothic" pitchFamily="34" charset="0"/>
                </a:endParaRPr>
              </a:p>
            </p:txBody>
          </p:sp>
          <p:sp>
            <p:nvSpPr>
              <p:cNvPr id="35" name="Freeform: Shape 351">
                <a:extLst>
                  <a:ext uri="{FF2B5EF4-FFF2-40B4-BE49-F238E27FC236}">
                    <a16:creationId xmlns:a16="http://schemas.microsoft.com/office/drawing/2014/main" id="{4530FCFB-B2EF-45D5-8D3D-4D287DAF9CA0}"/>
                  </a:ext>
                </a:extLst>
              </p:cNvPr>
              <p:cNvSpPr/>
              <p:nvPr/>
            </p:nvSpPr>
            <p:spPr>
              <a:xfrm>
                <a:off x="-1" y="1514471"/>
                <a:ext cx="12192001" cy="3829049"/>
              </a:xfrm>
              <a:custGeom>
                <a:avLst/>
                <a:gdLst>
                  <a:gd name="connsiteX0" fmla="*/ 12189142 w 12192000"/>
                  <a:gd name="connsiteY0" fmla="*/ 2646998 h 3829050"/>
                  <a:gd name="connsiteX1" fmla="*/ 12141517 w 12192000"/>
                  <a:gd name="connsiteY1" fmla="*/ 2670810 h 3829050"/>
                  <a:gd name="connsiteX2" fmla="*/ 11187112 w 12192000"/>
                  <a:gd name="connsiteY2" fmla="*/ 3076575 h 3829050"/>
                  <a:gd name="connsiteX3" fmla="*/ 10240327 w 12192000"/>
                  <a:gd name="connsiteY3" fmla="*/ 3248978 h 3829050"/>
                  <a:gd name="connsiteX4" fmla="*/ 9317355 w 12192000"/>
                  <a:gd name="connsiteY4" fmla="*/ 3191828 h 3829050"/>
                  <a:gd name="connsiteX5" fmla="*/ 8830627 w 12192000"/>
                  <a:gd name="connsiteY5" fmla="*/ 3085148 h 3829050"/>
                  <a:gd name="connsiteX6" fmla="*/ 8441055 w 12192000"/>
                  <a:gd name="connsiteY6" fmla="*/ 2957513 h 3829050"/>
                  <a:gd name="connsiteX7" fmla="*/ 7615238 w 12192000"/>
                  <a:gd name="connsiteY7" fmla="*/ 2605088 h 3829050"/>
                  <a:gd name="connsiteX8" fmla="*/ 5779770 w 12192000"/>
                  <a:gd name="connsiteY8" fmla="*/ 1497330 h 3829050"/>
                  <a:gd name="connsiteX9" fmla="*/ 3469005 w 12192000"/>
                  <a:gd name="connsiteY9" fmla="*/ 353378 h 3829050"/>
                  <a:gd name="connsiteX10" fmla="*/ 2181225 w 12192000"/>
                  <a:gd name="connsiteY10" fmla="*/ 64770 h 3829050"/>
                  <a:gd name="connsiteX11" fmla="*/ 1381125 w 12192000"/>
                  <a:gd name="connsiteY11" fmla="*/ 0 h 3829050"/>
                  <a:gd name="connsiteX12" fmla="*/ 466725 w 12192000"/>
                  <a:gd name="connsiteY12" fmla="*/ 26670 h 3829050"/>
                  <a:gd name="connsiteX13" fmla="*/ 0 w 12192000"/>
                  <a:gd name="connsiteY13" fmla="*/ 83820 h 3829050"/>
                  <a:gd name="connsiteX14" fmla="*/ 0 w 12192000"/>
                  <a:gd name="connsiteY14" fmla="*/ 2274570 h 3829050"/>
                  <a:gd name="connsiteX15" fmla="*/ 647700 w 12192000"/>
                  <a:gd name="connsiteY15" fmla="*/ 2130743 h 3829050"/>
                  <a:gd name="connsiteX16" fmla="*/ 647700 w 12192000"/>
                  <a:gd name="connsiteY16" fmla="*/ 2130743 h 3829050"/>
                  <a:gd name="connsiteX17" fmla="*/ 1829753 w 12192000"/>
                  <a:gd name="connsiteY17" fmla="*/ 2048828 h 3829050"/>
                  <a:gd name="connsiteX18" fmla="*/ 3505200 w 12192000"/>
                  <a:gd name="connsiteY18" fmla="*/ 2263140 h 3829050"/>
                  <a:gd name="connsiteX19" fmla="*/ 3523298 w 12192000"/>
                  <a:gd name="connsiteY19" fmla="*/ 2266950 h 3829050"/>
                  <a:gd name="connsiteX20" fmla="*/ 3525203 w 12192000"/>
                  <a:gd name="connsiteY20" fmla="*/ 2273618 h 3829050"/>
                  <a:gd name="connsiteX21" fmla="*/ 3963353 w 12192000"/>
                  <a:gd name="connsiteY21" fmla="*/ 2388870 h 3829050"/>
                  <a:gd name="connsiteX22" fmla="*/ 5601653 w 12192000"/>
                  <a:gd name="connsiteY22" fmla="*/ 3054668 h 3829050"/>
                  <a:gd name="connsiteX23" fmla="*/ 6131243 w 12192000"/>
                  <a:gd name="connsiteY23" fmla="*/ 3321368 h 3829050"/>
                  <a:gd name="connsiteX24" fmla="*/ 6838950 w 12192000"/>
                  <a:gd name="connsiteY24" fmla="*/ 3539490 h 3829050"/>
                  <a:gd name="connsiteX25" fmla="*/ 6838950 w 12192000"/>
                  <a:gd name="connsiteY25" fmla="*/ 3539490 h 3829050"/>
                  <a:gd name="connsiteX26" fmla="*/ 7459028 w 12192000"/>
                  <a:gd name="connsiteY26" fmla="*/ 3684270 h 3829050"/>
                  <a:gd name="connsiteX27" fmla="*/ 8358188 w 12192000"/>
                  <a:gd name="connsiteY27" fmla="*/ 3806190 h 3829050"/>
                  <a:gd name="connsiteX28" fmla="*/ 9299257 w 12192000"/>
                  <a:gd name="connsiteY28" fmla="*/ 3832860 h 3829050"/>
                  <a:gd name="connsiteX29" fmla="*/ 11129962 w 12192000"/>
                  <a:gd name="connsiteY29" fmla="*/ 3469005 h 3829050"/>
                  <a:gd name="connsiteX30" fmla="*/ 11737658 w 12192000"/>
                  <a:gd name="connsiteY30" fmla="*/ 3139440 h 3829050"/>
                  <a:gd name="connsiteX31" fmla="*/ 12151042 w 12192000"/>
                  <a:gd name="connsiteY31" fmla="*/ 2790825 h 3829050"/>
                  <a:gd name="connsiteX32" fmla="*/ 12189142 w 12192000"/>
                  <a:gd name="connsiteY32" fmla="*/ 2646998 h 382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2192000" h="3829050">
                    <a:moveTo>
                      <a:pt x="12189142" y="2646998"/>
                    </a:moveTo>
                    <a:cubicBezTo>
                      <a:pt x="12171998" y="2655570"/>
                      <a:pt x="12155805" y="2663190"/>
                      <a:pt x="12141517" y="2670810"/>
                    </a:cubicBezTo>
                    <a:cubicBezTo>
                      <a:pt x="11835765" y="2834640"/>
                      <a:pt x="11519535" y="2975610"/>
                      <a:pt x="11187112" y="3076575"/>
                    </a:cubicBezTo>
                    <a:cubicBezTo>
                      <a:pt x="10877550" y="3170873"/>
                      <a:pt x="10562273" y="3228023"/>
                      <a:pt x="10240327" y="3248978"/>
                    </a:cubicBezTo>
                    <a:cubicBezTo>
                      <a:pt x="10189845" y="3250883"/>
                      <a:pt x="9434512" y="3210878"/>
                      <a:pt x="9317355" y="3191828"/>
                    </a:cubicBezTo>
                    <a:cubicBezTo>
                      <a:pt x="9153525" y="3165158"/>
                      <a:pt x="8992552" y="3122295"/>
                      <a:pt x="8830627" y="3085148"/>
                    </a:cubicBezTo>
                    <a:cubicBezTo>
                      <a:pt x="8827770" y="3084195"/>
                      <a:pt x="8547735" y="2997518"/>
                      <a:pt x="8441055" y="2957513"/>
                    </a:cubicBezTo>
                    <a:cubicBezTo>
                      <a:pt x="8285798" y="2900363"/>
                      <a:pt x="7646670" y="2621280"/>
                      <a:pt x="7615238" y="2605088"/>
                    </a:cubicBezTo>
                    <a:cubicBezTo>
                      <a:pt x="6972300" y="2286953"/>
                      <a:pt x="6367463" y="1905000"/>
                      <a:pt x="5779770" y="1497330"/>
                    </a:cubicBezTo>
                    <a:cubicBezTo>
                      <a:pt x="5065395" y="1002030"/>
                      <a:pt x="4297680" y="615315"/>
                      <a:pt x="3469005" y="353378"/>
                    </a:cubicBezTo>
                    <a:cubicBezTo>
                      <a:pt x="3279458" y="293370"/>
                      <a:pt x="2514600" y="93345"/>
                      <a:pt x="2181225" y="64770"/>
                    </a:cubicBezTo>
                    <a:cubicBezTo>
                      <a:pt x="2171700" y="63818"/>
                      <a:pt x="1553528" y="0"/>
                      <a:pt x="1381125" y="0"/>
                    </a:cubicBezTo>
                    <a:cubicBezTo>
                      <a:pt x="1359218" y="0"/>
                      <a:pt x="576263" y="8573"/>
                      <a:pt x="466725" y="26670"/>
                    </a:cubicBezTo>
                    <a:cubicBezTo>
                      <a:pt x="309563" y="36195"/>
                      <a:pt x="154305" y="55245"/>
                      <a:pt x="0" y="83820"/>
                    </a:cubicBezTo>
                    <a:cubicBezTo>
                      <a:pt x="0" y="814388"/>
                      <a:pt x="0" y="1544003"/>
                      <a:pt x="0" y="2274570"/>
                    </a:cubicBezTo>
                    <a:cubicBezTo>
                      <a:pt x="212408" y="2212658"/>
                      <a:pt x="430530" y="2172653"/>
                      <a:pt x="647700" y="2130743"/>
                    </a:cubicBezTo>
                    <a:cubicBezTo>
                      <a:pt x="647700" y="2130743"/>
                      <a:pt x="647700" y="2130743"/>
                      <a:pt x="647700" y="2130743"/>
                    </a:cubicBezTo>
                    <a:cubicBezTo>
                      <a:pt x="748665" y="2117408"/>
                      <a:pt x="1756410" y="2044065"/>
                      <a:pt x="1829753" y="2048828"/>
                    </a:cubicBezTo>
                    <a:cubicBezTo>
                      <a:pt x="2273618" y="2045970"/>
                      <a:pt x="2845118" y="2131695"/>
                      <a:pt x="3505200" y="2263140"/>
                    </a:cubicBezTo>
                    <a:cubicBezTo>
                      <a:pt x="3510915" y="2264093"/>
                      <a:pt x="3517583" y="2265998"/>
                      <a:pt x="3523298" y="2266950"/>
                    </a:cubicBezTo>
                    <a:cubicBezTo>
                      <a:pt x="3524250" y="2268855"/>
                      <a:pt x="3524250" y="2271713"/>
                      <a:pt x="3525203" y="2273618"/>
                    </a:cubicBezTo>
                    <a:cubicBezTo>
                      <a:pt x="3671888" y="2308860"/>
                      <a:pt x="3818573" y="2345055"/>
                      <a:pt x="3963353" y="2388870"/>
                    </a:cubicBezTo>
                    <a:cubicBezTo>
                      <a:pt x="4530090" y="2559368"/>
                      <a:pt x="5077778" y="2778443"/>
                      <a:pt x="5601653" y="3054668"/>
                    </a:cubicBezTo>
                    <a:cubicBezTo>
                      <a:pt x="5703570" y="3108960"/>
                      <a:pt x="6059805" y="3296603"/>
                      <a:pt x="6131243" y="3321368"/>
                    </a:cubicBezTo>
                    <a:cubicBezTo>
                      <a:pt x="6364605" y="3403283"/>
                      <a:pt x="6598920" y="3481388"/>
                      <a:pt x="6838950" y="3539490"/>
                    </a:cubicBezTo>
                    <a:lnTo>
                      <a:pt x="6838950" y="3539490"/>
                    </a:lnTo>
                    <a:cubicBezTo>
                      <a:pt x="7042785" y="3599498"/>
                      <a:pt x="7250430" y="3644265"/>
                      <a:pt x="7459028" y="3684270"/>
                    </a:cubicBezTo>
                    <a:cubicBezTo>
                      <a:pt x="7756208" y="3741420"/>
                      <a:pt x="8056245" y="3780473"/>
                      <a:pt x="8358188" y="3806190"/>
                    </a:cubicBezTo>
                    <a:cubicBezTo>
                      <a:pt x="8528685" y="3820478"/>
                      <a:pt x="9156382" y="3832860"/>
                      <a:pt x="9299257" y="3832860"/>
                    </a:cubicBezTo>
                    <a:cubicBezTo>
                      <a:pt x="9731693" y="3832860"/>
                      <a:pt x="10402252" y="3750945"/>
                      <a:pt x="11129962" y="3469005"/>
                    </a:cubicBezTo>
                    <a:cubicBezTo>
                      <a:pt x="11346180" y="3385185"/>
                      <a:pt x="11549062" y="3276600"/>
                      <a:pt x="11737658" y="3139440"/>
                    </a:cubicBezTo>
                    <a:cubicBezTo>
                      <a:pt x="11884342" y="3032760"/>
                      <a:pt x="12031980" y="2929890"/>
                      <a:pt x="12151042" y="2790825"/>
                    </a:cubicBezTo>
                    <a:cubicBezTo>
                      <a:pt x="12185333" y="2749868"/>
                      <a:pt x="12198667" y="2704148"/>
                      <a:pt x="12189142" y="2646998"/>
                    </a:cubicBezTo>
                    <a:close/>
                  </a:path>
                </a:pathLst>
              </a:custGeom>
              <a:solidFill>
                <a:srgbClr val="C0E2A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  <a:latin typeface="Century Gothic" pitchFamily="34" charset="0"/>
                </a:endParaRPr>
              </a:p>
            </p:txBody>
          </p:sp>
          <p:sp>
            <p:nvSpPr>
              <p:cNvPr id="36" name="Freeform: Shape 130">
                <a:extLst>
                  <a:ext uri="{FF2B5EF4-FFF2-40B4-BE49-F238E27FC236}">
                    <a16:creationId xmlns:a16="http://schemas.microsoft.com/office/drawing/2014/main" id="{40309ABF-4CC7-44F7-9A48-F67189F0D932}"/>
                  </a:ext>
                </a:extLst>
              </p:cNvPr>
              <p:cNvSpPr/>
              <p:nvPr/>
            </p:nvSpPr>
            <p:spPr>
              <a:xfrm>
                <a:off x="-953" y="3549998"/>
                <a:ext cx="5915025" cy="1371598"/>
              </a:xfrm>
              <a:custGeom>
                <a:avLst/>
                <a:gdLst>
                  <a:gd name="connsiteX0" fmla="*/ 5905500 w 5915025"/>
                  <a:gd name="connsiteY0" fmla="*/ 1174801 h 1371600"/>
                  <a:gd name="connsiteX1" fmla="*/ 5602605 w 5915025"/>
                  <a:gd name="connsiteY1" fmla="*/ 1006209 h 1371600"/>
                  <a:gd name="connsiteX2" fmla="*/ 3964305 w 5915025"/>
                  <a:gd name="connsiteY2" fmla="*/ 340411 h 1371600"/>
                  <a:gd name="connsiteX3" fmla="*/ 3505200 w 5915025"/>
                  <a:gd name="connsiteY3" fmla="*/ 214681 h 1371600"/>
                  <a:gd name="connsiteX4" fmla="*/ 3086100 w 5915025"/>
                  <a:gd name="connsiteY4" fmla="*/ 128956 h 1371600"/>
                  <a:gd name="connsiteX5" fmla="*/ 1829753 w 5915025"/>
                  <a:gd name="connsiteY5" fmla="*/ 369 h 1371600"/>
                  <a:gd name="connsiteX6" fmla="*/ 951548 w 5915025"/>
                  <a:gd name="connsiteY6" fmla="*/ 44183 h 1371600"/>
                  <a:gd name="connsiteX7" fmla="*/ 647700 w 5915025"/>
                  <a:gd name="connsiteY7" fmla="*/ 82283 h 1371600"/>
                  <a:gd name="connsiteX8" fmla="*/ 0 w 5915025"/>
                  <a:gd name="connsiteY8" fmla="*/ 226111 h 1371600"/>
                  <a:gd name="connsiteX9" fmla="*/ 0 w 5915025"/>
                  <a:gd name="connsiteY9" fmla="*/ 921436 h 1371600"/>
                  <a:gd name="connsiteX10" fmla="*/ 27623 w 5915025"/>
                  <a:gd name="connsiteY10" fmla="*/ 916673 h 1371600"/>
                  <a:gd name="connsiteX11" fmla="*/ 1003935 w 5915025"/>
                  <a:gd name="connsiteY11" fmla="*/ 671881 h 1371600"/>
                  <a:gd name="connsiteX12" fmla="*/ 2651760 w 5915025"/>
                  <a:gd name="connsiteY12" fmla="*/ 605206 h 1371600"/>
                  <a:gd name="connsiteX13" fmla="*/ 3636645 w 5915025"/>
                  <a:gd name="connsiteY13" fmla="*/ 733794 h 1371600"/>
                  <a:gd name="connsiteX14" fmla="*/ 5668328 w 5915025"/>
                  <a:gd name="connsiteY14" fmla="*/ 1356729 h 1371600"/>
                  <a:gd name="connsiteX15" fmla="*/ 5753100 w 5915025"/>
                  <a:gd name="connsiteY15" fmla="*/ 1371969 h 1371600"/>
                  <a:gd name="connsiteX16" fmla="*/ 4879658 w 5915025"/>
                  <a:gd name="connsiteY16" fmla="*/ 926198 h 1371600"/>
                  <a:gd name="connsiteX17" fmla="*/ 3968115 w 5915025"/>
                  <a:gd name="connsiteY17" fmla="*/ 569963 h 1371600"/>
                  <a:gd name="connsiteX18" fmla="*/ 5295900 w 5915025"/>
                  <a:gd name="connsiteY18" fmla="*/ 950011 h 1371600"/>
                  <a:gd name="connsiteX19" fmla="*/ 5700713 w 5915025"/>
                  <a:gd name="connsiteY19" fmla="*/ 1102411 h 1371600"/>
                  <a:gd name="connsiteX20" fmla="*/ 5920740 w 5915025"/>
                  <a:gd name="connsiteY20" fmla="*/ 1190041 h 1371600"/>
                  <a:gd name="connsiteX21" fmla="*/ 5905500 w 5915025"/>
                  <a:gd name="connsiteY21" fmla="*/ 1174801 h 137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5915025" h="1371600">
                    <a:moveTo>
                      <a:pt x="5905500" y="1174801"/>
                    </a:moveTo>
                    <a:cubicBezTo>
                      <a:pt x="5804535" y="1117651"/>
                      <a:pt x="5704523" y="1059548"/>
                      <a:pt x="5602605" y="1006209"/>
                    </a:cubicBezTo>
                    <a:cubicBezTo>
                      <a:pt x="5078730" y="729984"/>
                      <a:pt x="4531043" y="511861"/>
                      <a:pt x="3964305" y="340411"/>
                    </a:cubicBezTo>
                    <a:cubicBezTo>
                      <a:pt x="3819525" y="296596"/>
                      <a:pt x="3510915" y="215633"/>
                      <a:pt x="3505200" y="214681"/>
                    </a:cubicBezTo>
                    <a:cubicBezTo>
                      <a:pt x="3494723" y="214681"/>
                      <a:pt x="3216593" y="154674"/>
                      <a:pt x="3086100" y="128956"/>
                    </a:cubicBezTo>
                    <a:cubicBezTo>
                      <a:pt x="2921318" y="96571"/>
                      <a:pt x="2266950" y="18466"/>
                      <a:pt x="1829753" y="369"/>
                    </a:cubicBezTo>
                    <a:cubicBezTo>
                      <a:pt x="1756410" y="-4394"/>
                      <a:pt x="1012508" y="38469"/>
                      <a:pt x="951548" y="44183"/>
                    </a:cubicBezTo>
                    <a:cubicBezTo>
                      <a:pt x="849630" y="53708"/>
                      <a:pt x="748665" y="69901"/>
                      <a:pt x="647700" y="82283"/>
                    </a:cubicBezTo>
                    <a:cubicBezTo>
                      <a:pt x="430530" y="124194"/>
                      <a:pt x="212408" y="164199"/>
                      <a:pt x="0" y="226111"/>
                    </a:cubicBezTo>
                    <a:cubicBezTo>
                      <a:pt x="0" y="457569"/>
                      <a:pt x="0" y="689979"/>
                      <a:pt x="0" y="921436"/>
                    </a:cubicBezTo>
                    <a:cubicBezTo>
                      <a:pt x="9525" y="919531"/>
                      <a:pt x="19050" y="919531"/>
                      <a:pt x="27623" y="916673"/>
                    </a:cubicBezTo>
                    <a:cubicBezTo>
                      <a:pt x="345758" y="806184"/>
                      <a:pt x="671513" y="728079"/>
                      <a:pt x="1003935" y="671881"/>
                    </a:cubicBezTo>
                    <a:cubicBezTo>
                      <a:pt x="1211580" y="636638"/>
                      <a:pt x="2363153" y="583298"/>
                      <a:pt x="2651760" y="605206"/>
                    </a:cubicBezTo>
                    <a:cubicBezTo>
                      <a:pt x="2884170" y="623304"/>
                      <a:pt x="3548063" y="715696"/>
                      <a:pt x="3636645" y="733794"/>
                    </a:cubicBezTo>
                    <a:cubicBezTo>
                      <a:pt x="4334828" y="871906"/>
                      <a:pt x="5013008" y="1078598"/>
                      <a:pt x="5668328" y="1356729"/>
                    </a:cubicBezTo>
                    <a:cubicBezTo>
                      <a:pt x="5720715" y="1378636"/>
                      <a:pt x="5720715" y="1378636"/>
                      <a:pt x="5753100" y="1371969"/>
                    </a:cubicBezTo>
                    <a:cubicBezTo>
                      <a:pt x="5472113" y="1197661"/>
                      <a:pt x="5177790" y="1058596"/>
                      <a:pt x="4879658" y="926198"/>
                    </a:cubicBezTo>
                    <a:cubicBezTo>
                      <a:pt x="4581525" y="793801"/>
                      <a:pt x="4275773" y="680454"/>
                      <a:pt x="3968115" y="569963"/>
                    </a:cubicBezTo>
                    <a:cubicBezTo>
                      <a:pt x="4411980" y="657594"/>
                      <a:pt x="5289233" y="941438"/>
                      <a:pt x="5295900" y="950011"/>
                    </a:cubicBezTo>
                    <a:cubicBezTo>
                      <a:pt x="5434013" y="990969"/>
                      <a:pt x="5566410" y="1050023"/>
                      <a:pt x="5700713" y="1102411"/>
                    </a:cubicBezTo>
                    <a:cubicBezTo>
                      <a:pt x="5744528" y="1119556"/>
                      <a:pt x="5894070" y="1192898"/>
                      <a:pt x="5920740" y="1190041"/>
                    </a:cubicBezTo>
                    <a:cubicBezTo>
                      <a:pt x="5916930" y="1185279"/>
                      <a:pt x="5912168" y="1178611"/>
                      <a:pt x="5905500" y="1174801"/>
                    </a:cubicBezTo>
                    <a:close/>
                  </a:path>
                </a:pathLst>
              </a:custGeom>
              <a:solidFill>
                <a:srgbClr val="71B4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  <a:latin typeface="Century Gothic" pitchFamily="34" charset="0"/>
                </a:endParaRPr>
              </a:p>
            </p:txBody>
          </p:sp>
        </p:grpSp>
        <p:sp>
          <p:nvSpPr>
            <p:cNvPr id="30" name="Freeform: Shape 362">
              <a:extLst>
                <a:ext uri="{FF2B5EF4-FFF2-40B4-BE49-F238E27FC236}">
                  <a16:creationId xmlns:a16="http://schemas.microsoft.com/office/drawing/2014/main" id="{97ED828F-D50C-47E6-9CE8-85238F75A386}"/>
                </a:ext>
              </a:extLst>
            </p:cNvPr>
            <p:cNvSpPr/>
            <p:nvPr/>
          </p:nvSpPr>
          <p:spPr>
            <a:xfrm>
              <a:off x="-3146" y="3925478"/>
              <a:ext cx="8373662" cy="2439302"/>
            </a:xfrm>
            <a:custGeom>
              <a:avLst/>
              <a:gdLst>
                <a:gd name="connsiteX0" fmla="*/ 1384936 w 8373665"/>
                <a:gd name="connsiteY0" fmla="*/ 0 h 2439302"/>
                <a:gd name="connsiteX1" fmla="*/ 2187243 w 8373665"/>
                <a:gd name="connsiteY1" fmla="*/ 54074 h 2439302"/>
                <a:gd name="connsiteX2" fmla="*/ 3478575 w 8373665"/>
                <a:gd name="connsiteY2" fmla="*/ 295021 h 2439302"/>
                <a:gd name="connsiteX3" fmla="*/ 5795715 w 8373665"/>
                <a:gd name="connsiteY3" fmla="*/ 1250062 h 2439302"/>
                <a:gd name="connsiteX4" fmla="*/ 7636247 w 8373665"/>
                <a:gd name="connsiteY4" fmla="*/ 2174885 h 2439302"/>
                <a:gd name="connsiteX5" fmla="*/ 8273705 w 8373665"/>
                <a:gd name="connsiteY5" fmla="*/ 2404910 h 2439302"/>
                <a:gd name="connsiteX6" fmla="*/ 8373665 w 8373665"/>
                <a:gd name="connsiteY6" fmla="*/ 2439302 h 2439302"/>
                <a:gd name="connsiteX7" fmla="*/ 8364039 w 8373665"/>
                <a:gd name="connsiteY7" fmla="*/ 2436304 h 2439302"/>
                <a:gd name="connsiteX8" fmla="*/ 7616993 w 8373665"/>
                <a:gd name="connsiteY8" fmla="*/ 2180936 h 2439302"/>
                <a:gd name="connsiteX9" fmla="*/ 5781525 w 8373665"/>
                <a:gd name="connsiteY9" fmla="*/ 1301144 h 2439302"/>
                <a:gd name="connsiteX10" fmla="*/ 3470760 w 8373665"/>
                <a:gd name="connsiteY10" fmla="*/ 392606 h 2439302"/>
                <a:gd name="connsiteX11" fmla="*/ 2182980 w 8373665"/>
                <a:gd name="connsiteY11" fmla="*/ 163391 h 2439302"/>
                <a:gd name="connsiteX12" fmla="*/ 1382880 w 8373665"/>
                <a:gd name="connsiteY12" fmla="*/ 111950 h 2439302"/>
                <a:gd name="connsiteX13" fmla="*/ 468480 w 8373665"/>
                <a:gd name="connsiteY13" fmla="*/ 133132 h 2439302"/>
                <a:gd name="connsiteX14" fmla="*/ 1755 w 8373665"/>
                <a:gd name="connsiteY14" fmla="*/ 178521 h 2439302"/>
                <a:gd name="connsiteX15" fmla="*/ 1755 w 8373665"/>
                <a:gd name="connsiteY15" fmla="*/ 1898588 h 2439302"/>
                <a:gd name="connsiteX16" fmla="*/ 0 w 8373665"/>
                <a:gd name="connsiteY16" fmla="*/ 1898948 h 2439302"/>
                <a:gd name="connsiteX17" fmla="*/ 0 w 8373665"/>
                <a:gd name="connsiteY17" fmla="*/ 69978 h 2439302"/>
                <a:gd name="connsiteX18" fmla="*/ 468013 w 8373665"/>
                <a:gd name="connsiteY18" fmla="*/ 22266 h 2439302"/>
                <a:gd name="connsiteX19" fmla="*/ 1384936 w 8373665"/>
                <a:gd name="connsiteY19" fmla="*/ 0 h 2439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373665" h="2439302">
                  <a:moveTo>
                    <a:pt x="1384936" y="0"/>
                  </a:moveTo>
                  <a:cubicBezTo>
                    <a:pt x="1557814" y="0"/>
                    <a:pt x="2177692" y="53279"/>
                    <a:pt x="2187243" y="54074"/>
                  </a:cubicBezTo>
                  <a:cubicBezTo>
                    <a:pt x="2521538" y="77930"/>
                    <a:pt x="3288505" y="244923"/>
                    <a:pt x="3478575" y="295021"/>
                  </a:cubicBezTo>
                  <a:cubicBezTo>
                    <a:pt x="4309537" y="513702"/>
                    <a:pt x="5079369" y="836555"/>
                    <a:pt x="5795715" y="1250062"/>
                  </a:cubicBezTo>
                  <a:cubicBezTo>
                    <a:pt x="6385030" y="1590409"/>
                    <a:pt x="6991535" y="1909286"/>
                    <a:pt x="7636247" y="2174885"/>
                  </a:cubicBezTo>
                  <a:cubicBezTo>
                    <a:pt x="7659886" y="2185023"/>
                    <a:pt x="8026297" y="2318618"/>
                    <a:pt x="8273705" y="2404910"/>
                  </a:cubicBezTo>
                  <a:lnTo>
                    <a:pt x="8373665" y="2439302"/>
                  </a:lnTo>
                  <a:lnTo>
                    <a:pt x="8364039" y="2436304"/>
                  </a:lnTo>
                  <a:cubicBezTo>
                    <a:pt x="8137266" y="2363296"/>
                    <a:pt x="7644496" y="2192188"/>
                    <a:pt x="7616993" y="2180936"/>
                  </a:cubicBezTo>
                  <a:cubicBezTo>
                    <a:pt x="6974055" y="1928270"/>
                    <a:pt x="6369219" y="1624919"/>
                    <a:pt x="5781525" y="1301144"/>
                  </a:cubicBezTo>
                  <a:cubicBezTo>
                    <a:pt x="5067150" y="907772"/>
                    <a:pt x="4299435" y="600639"/>
                    <a:pt x="3470760" y="392606"/>
                  </a:cubicBezTo>
                  <a:cubicBezTo>
                    <a:pt x="3281213" y="344947"/>
                    <a:pt x="2516356" y="186086"/>
                    <a:pt x="2182980" y="163391"/>
                  </a:cubicBezTo>
                  <a:cubicBezTo>
                    <a:pt x="2173455" y="162635"/>
                    <a:pt x="1555283" y="111950"/>
                    <a:pt x="1382880" y="111950"/>
                  </a:cubicBezTo>
                  <a:cubicBezTo>
                    <a:pt x="1360973" y="111950"/>
                    <a:pt x="578019" y="118759"/>
                    <a:pt x="468480" y="133132"/>
                  </a:cubicBezTo>
                  <a:cubicBezTo>
                    <a:pt x="311318" y="140697"/>
                    <a:pt x="156060" y="155826"/>
                    <a:pt x="1755" y="178521"/>
                  </a:cubicBezTo>
                  <a:lnTo>
                    <a:pt x="1755" y="1898588"/>
                  </a:lnTo>
                  <a:lnTo>
                    <a:pt x="0" y="1898948"/>
                  </a:lnTo>
                  <a:cubicBezTo>
                    <a:pt x="0" y="1289027"/>
                    <a:pt x="0" y="679900"/>
                    <a:pt x="0" y="69978"/>
                  </a:cubicBezTo>
                  <a:cubicBezTo>
                    <a:pt x="154731" y="46122"/>
                    <a:pt x="310417" y="30218"/>
                    <a:pt x="468013" y="22266"/>
                  </a:cubicBezTo>
                  <a:cubicBezTo>
                    <a:pt x="577853" y="7157"/>
                    <a:pt x="1362968" y="0"/>
                    <a:pt x="1384936" y="0"/>
                  </a:cubicBezTo>
                  <a:close/>
                </a:path>
              </a:pathLst>
            </a:custGeom>
            <a:solidFill>
              <a:srgbClr val="59912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rgbClr val="00CC00"/>
                </a:solidFill>
                <a:latin typeface="Century Gothic" pitchFamily="34" charset="0"/>
              </a:endParaRPr>
            </a:p>
          </p:txBody>
        </p:sp>
        <p:sp>
          <p:nvSpPr>
            <p:cNvPr id="31" name="Freeform: Shape 364">
              <a:extLst>
                <a:ext uri="{FF2B5EF4-FFF2-40B4-BE49-F238E27FC236}">
                  <a16:creationId xmlns:a16="http://schemas.microsoft.com/office/drawing/2014/main" id="{4316EBCC-FC65-4E99-B0E7-26C8006C5613}"/>
                </a:ext>
              </a:extLst>
            </p:cNvPr>
            <p:cNvSpPr/>
            <p:nvPr/>
          </p:nvSpPr>
          <p:spPr>
            <a:xfrm>
              <a:off x="5400296" y="5939303"/>
              <a:ext cx="6785839" cy="798186"/>
            </a:xfrm>
            <a:custGeom>
              <a:avLst/>
              <a:gdLst>
                <a:gd name="connsiteX0" fmla="*/ 0 w 6785839"/>
                <a:gd name="connsiteY0" fmla="*/ 0 h 798186"/>
                <a:gd name="connsiteX1" fmla="*/ 346779 w 6785839"/>
                <a:gd name="connsiteY1" fmla="*/ 136280 h 798186"/>
                <a:gd name="connsiteX2" fmla="*/ 876369 w 6785839"/>
                <a:gd name="connsiteY2" fmla="*/ 348095 h 798186"/>
                <a:gd name="connsiteX3" fmla="*/ 1584076 w 6785839"/>
                <a:gd name="connsiteY3" fmla="*/ 521330 h 798186"/>
                <a:gd name="connsiteX4" fmla="*/ 2204154 w 6785839"/>
                <a:gd name="connsiteY4" fmla="*/ 636315 h 798186"/>
                <a:gd name="connsiteX5" fmla="*/ 3103314 w 6785839"/>
                <a:gd name="connsiteY5" fmla="*/ 733145 h 798186"/>
                <a:gd name="connsiteX6" fmla="*/ 4044383 w 6785839"/>
                <a:gd name="connsiteY6" fmla="*/ 754327 h 798186"/>
                <a:gd name="connsiteX7" fmla="*/ 5875088 w 6785839"/>
                <a:gd name="connsiteY7" fmla="*/ 465350 h 798186"/>
                <a:gd name="connsiteX8" fmla="*/ 6482784 w 6785839"/>
                <a:gd name="connsiteY8" fmla="*/ 203606 h 798186"/>
                <a:gd name="connsiteX9" fmla="*/ 6699834 w 6785839"/>
                <a:gd name="connsiteY9" fmla="*/ 74815 h 798186"/>
                <a:gd name="connsiteX10" fmla="*/ 6785839 w 6785839"/>
                <a:gd name="connsiteY10" fmla="*/ 15755 h 798186"/>
                <a:gd name="connsiteX11" fmla="*/ 6785839 w 6785839"/>
                <a:gd name="connsiteY11" fmla="*/ 44461 h 798186"/>
                <a:gd name="connsiteX12" fmla="*/ 6731061 w 6785839"/>
                <a:gd name="connsiteY12" fmla="*/ 83894 h 798186"/>
                <a:gd name="connsiteX13" fmla="*/ 6513412 w 6785839"/>
                <a:gd name="connsiteY13" fmla="*/ 219277 h 798186"/>
                <a:gd name="connsiteX14" fmla="*/ 5904039 w 6785839"/>
                <a:gd name="connsiteY14" fmla="*/ 494418 h 798186"/>
                <a:gd name="connsiteX15" fmla="*/ 4068283 w 6785839"/>
                <a:gd name="connsiteY15" fmla="*/ 798186 h 798186"/>
                <a:gd name="connsiteX16" fmla="*/ 3124618 w 6785839"/>
                <a:gd name="connsiteY16" fmla="*/ 775920 h 798186"/>
                <a:gd name="connsiteX17" fmla="*/ 2222978 w 6785839"/>
                <a:gd name="connsiteY17" fmla="*/ 674134 h 798186"/>
                <a:gd name="connsiteX18" fmla="*/ 1601188 w 6785839"/>
                <a:gd name="connsiteY18" fmla="*/ 553263 h 798186"/>
                <a:gd name="connsiteX19" fmla="*/ 891529 w 6785839"/>
                <a:gd name="connsiteY19" fmla="*/ 371162 h 798186"/>
                <a:gd name="connsiteX20" fmla="*/ 360478 w 6785839"/>
                <a:gd name="connsiteY20" fmla="*/ 148504 h 79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785839" h="798186">
                  <a:moveTo>
                    <a:pt x="0" y="0"/>
                  </a:moveTo>
                  <a:lnTo>
                    <a:pt x="346779" y="136280"/>
                  </a:lnTo>
                  <a:cubicBezTo>
                    <a:pt x="448696" y="179399"/>
                    <a:pt x="804931" y="328427"/>
                    <a:pt x="876369" y="348095"/>
                  </a:cubicBezTo>
                  <a:cubicBezTo>
                    <a:pt x="1109731" y="413153"/>
                    <a:pt x="1344046" y="475185"/>
                    <a:pt x="1584076" y="521330"/>
                  </a:cubicBezTo>
                  <a:cubicBezTo>
                    <a:pt x="1787911" y="568989"/>
                    <a:pt x="1995556" y="604543"/>
                    <a:pt x="2204154" y="636315"/>
                  </a:cubicBezTo>
                  <a:cubicBezTo>
                    <a:pt x="2501334" y="681705"/>
                    <a:pt x="2801371" y="712721"/>
                    <a:pt x="3103314" y="733145"/>
                  </a:cubicBezTo>
                  <a:cubicBezTo>
                    <a:pt x="3273811" y="744493"/>
                    <a:pt x="3901508" y="754327"/>
                    <a:pt x="4044383" y="754327"/>
                  </a:cubicBezTo>
                  <a:cubicBezTo>
                    <a:pt x="4476819" y="754327"/>
                    <a:pt x="5147378" y="689269"/>
                    <a:pt x="5875088" y="465350"/>
                  </a:cubicBezTo>
                  <a:cubicBezTo>
                    <a:pt x="6091306" y="398779"/>
                    <a:pt x="6294188" y="312540"/>
                    <a:pt x="6482784" y="203606"/>
                  </a:cubicBezTo>
                  <a:cubicBezTo>
                    <a:pt x="6556126" y="161243"/>
                    <a:pt x="6629706" y="119637"/>
                    <a:pt x="6699834" y="74815"/>
                  </a:cubicBezTo>
                  <a:lnTo>
                    <a:pt x="6785839" y="15755"/>
                  </a:lnTo>
                  <a:lnTo>
                    <a:pt x="6785839" y="44461"/>
                  </a:lnTo>
                  <a:lnTo>
                    <a:pt x="6731061" y="83894"/>
                  </a:lnTo>
                  <a:cubicBezTo>
                    <a:pt x="6660739" y="131009"/>
                    <a:pt x="6586956" y="174746"/>
                    <a:pt x="6513412" y="219277"/>
                  </a:cubicBezTo>
                  <a:cubicBezTo>
                    <a:pt x="6324294" y="333787"/>
                    <a:pt x="6120854" y="424440"/>
                    <a:pt x="5904039" y="494418"/>
                  </a:cubicBezTo>
                  <a:cubicBezTo>
                    <a:pt x="5174321" y="729798"/>
                    <a:pt x="4501912" y="798186"/>
                    <a:pt x="4068283" y="798186"/>
                  </a:cubicBezTo>
                  <a:cubicBezTo>
                    <a:pt x="3925014" y="798186"/>
                    <a:pt x="3295585" y="787849"/>
                    <a:pt x="3124618" y="775920"/>
                  </a:cubicBezTo>
                  <a:cubicBezTo>
                    <a:pt x="2821842" y="754450"/>
                    <a:pt x="2520978" y="721846"/>
                    <a:pt x="2222978" y="674134"/>
                  </a:cubicBezTo>
                  <a:cubicBezTo>
                    <a:pt x="2013804" y="640735"/>
                    <a:pt x="1805586" y="603361"/>
                    <a:pt x="1601188" y="553263"/>
                  </a:cubicBezTo>
                  <a:cubicBezTo>
                    <a:pt x="1360496" y="504756"/>
                    <a:pt x="1125535" y="439549"/>
                    <a:pt x="891529" y="371162"/>
                  </a:cubicBezTo>
                  <a:cubicBezTo>
                    <a:pt x="819894" y="350486"/>
                    <a:pt x="462676" y="193831"/>
                    <a:pt x="360478" y="1485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rgbClr val="00CC00"/>
                </a:solidFill>
                <a:latin typeface="Century Gothic" pitchFamily="34" charset="0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1591486" y="6324369"/>
            <a:ext cx="4443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FF17606-85DC-48F8-AD96-6B0034910954}" type="slidenum">
              <a:rPr lang="uk-UA" b="1">
                <a:solidFill>
                  <a:srgbClr val="1E4A2C"/>
                </a:solidFill>
                <a:latin typeface="Century Gothic" pitchFamily="34" charset="0"/>
              </a:rPr>
              <a:pPr/>
              <a:t>4</a:t>
            </a:fld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3823817" y="6418624"/>
            <a:ext cx="5851293" cy="348270"/>
          </a:xfrm>
          <a:prstGeom prst="rect">
            <a:avLst/>
          </a:prstGeom>
        </p:spPr>
        <p:txBody>
          <a:bodyPr wrap="square" lIns="101062" tIns="50531" rIns="101062" bIns="50531">
            <a:spAutoFit/>
          </a:bodyPr>
          <a:lstStyle/>
          <a:p>
            <a:r>
              <a:rPr lang="ru-RU" sz="800" i="1" dirty="0" smtClean="0">
                <a:latin typeface="Century Gothic" panose="020B0502020202020204" pitchFamily="34" charset="0"/>
                <a:cs typeface="Arial" pitchFamily="34" charset="0"/>
              </a:rPr>
              <a:t>*</a:t>
            </a:r>
            <a:r>
              <a:rPr lang="ru-RU" sz="800" i="1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uk-UA" sz="800" i="1" dirty="0">
                <a:latin typeface="Century Gothic" panose="020B0502020202020204" pitchFamily="34" charset="0"/>
                <a:cs typeface="Arial" pitchFamily="34" charset="0"/>
              </a:rPr>
              <a:t>в</a:t>
            </a:r>
            <a:r>
              <a:rPr lang="uk-UA" sz="800" i="1" dirty="0" smtClean="0">
                <a:latin typeface="Century Gothic" panose="020B0502020202020204" pitchFamily="34" charset="0"/>
                <a:cs typeface="Arial" pitchFamily="34" charset="0"/>
              </a:rPr>
              <a:t>ідмічені  ті області,  </a:t>
            </a:r>
            <a:r>
              <a:rPr lang="uk-UA" sz="800" i="1" dirty="0">
                <a:latin typeface="Century Gothic" panose="020B0502020202020204" pitchFamily="34" charset="0"/>
                <a:cs typeface="Arial" pitchFamily="34" charset="0"/>
              </a:rPr>
              <a:t>в</a:t>
            </a:r>
            <a:r>
              <a:rPr lang="uk-UA" sz="800" i="1" dirty="0" smtClean="0">
                <a:latin typeface="Century Gothic" panose="020B0502020202020204" pitchFamily="34" charset="0"/>
                <a:cs typeface="Arial" pitchFamily="34" charset="0"/>
              </a:rPr>
              <a:t> яких інформація </a:t>
            </a:r>
            <a:r>
              <a:rPr lang="uk-UA" sz="800" i="1" dirty="0">
                <a:latin typeface="Century Gothic" panose="020B0502020202020204" pitchFamily="34" charset="0"/>
                <a:cs typeface="Arial" pitchFamily="34" charset="0"/>
              </a:rPr>
              <a:t>не </a:t>
            </a:r>
            <a:r>
              <a:rPr lang="uk-UA" sz="800" i="1" dirty="0" smtClean="0">
                <a:latin typeface="Century Gothic" panose="020B0502020202020204" pitchFamily="34" charset="0"/>
                <a:cs typeface="Arial" pitchFamily="34" charset="0"/>
              </a:rPr>
              <a:t>змінюється з моменту повномасштабного вторгнення російської федерації в Україну</a:t>
            </a:r>
            <a:endParaRPr lang="ru-RU" sz="800" i="1" dirty="0"/>
          </a:p>
        </p:txBody>
      </p:sp>
      <p:graphicFrame>
        <p:nvGraphicFramePr>
          <p:cNvPr id="26" name="Диаграмма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9514347"/>
              </p:ext>
            </p:extLst>
          </p:nvPr>
        </p:nvGraphicFramePr>
        <p:xfrm>
          <a:off x="6395335" y="1728907"/>
          <a:ext cx="4608202" cy="44050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3" name="Picture 7" descr="C:\Users\monitoring\Downloads\SAEEESU Logo Horizontal UKR (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577" y="6234547"/>
            <a:ext cx="3709359" cy="718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7" name="Диаграмма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1760138"/>
              </p:ext>
            </p:extLst>
          </p:nvPr>
        </p:nvGraphicFramePr>
        <p:xfrm>
          <a:off x="498738" y="1752536"/>
          <a:ext cx="4222534" cy="4666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8" name="Диаграмма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5960947"/>
              </p:ext>
            </p:extLst>
          </p:nvPr>
        </p:nvGraphicFramePr>
        <p:xfrm>
          <a:off x="6413474" y="1752536"/>
          <a:ext cx="4590063" cy="4638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51104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77532" y="5950952"/>
            <a:ext cx="8850985" cy="540386"/>
          </a:xfrm>
          <a:prstGeom prst="rect">
            <a:avLst/>
          </a:prstGeom>
        </p:spPr>
        <p:txBody>
          <a:bodyPr wrap="square" lIns="101073" tIns="50537" rIns="101073" bIns="50537">
            <a:spAutoFit/>
          </a:bodyPr>
          <a:lstStyle/>
          <a:p>
            <a:pPr algn="ctr"/>
            <a:r>
              <a:rPr lang="uk-UA" sz="924" i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В Житомирський, Закарпатській, Кіровоградській, Одеській, Херсонській, </a:t>
            </a:r>
            <a:r>
              <a:rPr lang="uk-UA" sz="924" i="1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Луганській  </a:t>
            </a:r>
            <a:r>
              <a:rPr lang="uk-UA" sz="924" i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та Чернівецькій областях послуги з гарячого водопостачання не надаються. </a:t>
            </a:r>
            <a:r>
              <a:rPr lang="ru-RU" sz="1000" i="1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Споживачі </a:t>
            </a:r>
            <a:r>
              <a:rPr lang="uk-UA" sz="1000" i="1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з різних міст переходять від централізованого гарячого водопостачання </a:t>
            </a:r>
            <a:r>
              <a:rPr lang="ru-RU" sz="1000" i="1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до </a:t>
            </a:r>
            <a:r>
              <a:rPr lang="ru-RU" sz="1000" i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автономного.</a:t>
            </a:r>
          </a:p>
          <a:p>
            <a:pPr algn="ctr"/>
            <a:endParaRPr lang="ru-RU" sz="924" i="1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89125" y="6060126"/>
            <a:ext cx="2844801" cy="354061"/>
          </a:xfrm>
        </p:spPr>
        <p:txBody>
          <a:bodyPr/>
          <a:lstStyle/>
          <a:p>
            <a:pPr>
              <a:defRPr/>
            </a:pPr>
            <a:r>
              <a:rPr lang="ru-RU" altLang="ru-RU" sz="2217" b="1" dirty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7546651" y="1395785"/>
            <a:ext cx="2752873" cy="443233"/>
          </a:xfrm>
          <a:prstGeom prst="rect">
            <a:avLst/>
          </a:prstGeom>
        </p:spPr>
        <p:txBody>
          <a:bodyPr wrap="none" lIns="101062" tIns="50531" rIns="101062" bIns="50531">
            <a:spAutoFit/>
          </a:bodyPr>
          <a:lstStyle/>
          <a:p>
            <a:r>
              <a:rPr lang="uk-UA" sz="2217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Нежитлові будівлі</a:t>
            </a:r>
            <a:endParaRPr lang="ru-RU" sz="2217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38229" y="102434"/>
            <a:ext cx="9803160" cy="1053869"/>
          </a:xfrm>
          <a:prstGeom prst="rect">
            <a:avLst/>
          </a:prstGeom>
        </p:spPr>
        <p:txBody>
          <a:bodyPr vert="horz" wrap="square" lIns="100891" tIns="50446" rIns="100891" bIns="50446" rtlCol="0" anchor="ctr">
            <a:spAutoFit/>
          </a:bodyPr>
          <a:lstStyle>
            <a:lvl1pPr algn="ctr" defTabSz="913818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  <a:spcBef>
                <a:spcPts val="3979"/>
              </a:spcBef>
            </a:pPr>
            <a:r>
              <a:rPr lang="uk-UA" sz="197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Оснащеність станом на </a:t>
            </a:r>
            <a:r>
              <a:rPr lang="uk-UA" sz="1970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20.</a:t>
            </a:r>
            <a:r>
              <a:rPr lang="en-US" sz="1970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10</a:t>
            </a:r>
            <a:r>
              <a:rPr lang="uk-UA" sz="1970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.202</a:t>
            </a:r>
            <a:r>
              <a:rPr lang="ru-RU" sz="197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6</a:t>
            </a:r>
            <a:endParaRPr lang="uk-UA" sz="1970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l">
              <a:spcBef>
                <a:spcPts val="663"/>
              </a:spcBef>
            </a:pPr>
            <a:r>
              <a:rPr lang="uk-UA" sz="2648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КОМЕРЦІЙНИЙ ОБЛІК: </a:t>
            </a:r>
            <a:r>
              <a:rPr lang="uk-UA" sz="2600" b="1" dirty="0" smtClean="0">
                <a:solidFill>
                  <a:srgbClr val="A250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ГАРЯЧЕ ВОДОПОСТАЧАННЯ</a:t>
            </a:r>
            <a:endParaRPr lang="uk-UA" sz="2648" b="1" dirty="0">
              <a:solidFill>
                <a:schemeClr val="accent2">
                  <a:lumMod val="60000"/>
                  <a:lumOff val="4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617835" y="1369508"/>
            <a:ext cx="2493186" cy="443233"/>
          </a:xfrm>
          <a:prstGeom prst="rect">
            <a:avLst/>
          </a:prstGeom>
        </p:spPr>
        <p:txBody>
          <a:bodyPr wrap="none" lIns="101062" tIns="50531" rIns="101062" bIns="50531">
            <a:spAutoFit/>
          </a:bodyPr>
          <a:lstStyle/>
          <a:p>
            <a:r>
              <a:rPr lang="uk-UA" sz="2217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Житлові </a:t>
            </a:r>
            <a:r>
              <a:rPr lang="uk-UA" sz="2217" b="1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будівлі </a:t>
            </a:r>
            <a:endParaRPr lang="ru-RU" sz="2217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6040786" y="2216724"/>
            <a:ext cx="0" cy="3630545"/>
          </a:xfrm>
          <a:prstGeom prst="line">
            <a:avLst/>
          </a:prstGeom>
          <a:ln w="31750">
            <a:solidFill>
              <a:schemeClr val="bg1">
                <a:lumMod val="75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390">
            <a:extLst>
              <a:ext uri="{FF2B5EF4-FFF2-40B4-BE49-F238E27FC236}">
                <a16:creationId xmlns:a16="http://schemas.microsoft.com/office/drawing/2014/main" id="{A0F79E74-7863-4F84-9768-87F1D95D1B66}"/>
              </a:ext>
            </a:extLst>
          </p:cNvPr>
          <p:cNvGrpSpPr/>
          <p:nvPr/>
        </p:nvGrpSpPr>
        <p:grpSpPr>
          <a:xfrm flipH="1">
            <a:off x="10000539" y="6071632"/>
            <a:ext cx="2191461" cy="754242"/>
            <a:chOff x="-3146" y="3803886"/>
            <a:chExt cx="12196901" cy="3041067"/>
          </a:xfrm>
          <a:solidFill>
            <a:srgbClr val="33CC33"/>
          </a:solidFill>
        </p:grpSpPr>
        <p:grpSp>
          <p:nvGrpSpPr>
            <p:cNvPr id="21" name="Graphic 349">
              <a:extLst>
                <a:ext uri="{FF2B5EF4-FFF2-40B4-BE49-F238E27FC236}">
                  <a16:creationId xmlns:a16="http://schemas.microsoft.com/office/drawing/2014/main" id="{6AAE5BC0-A965-49C8-A586-C52F08D1FAA6}"/>
                </a:ext>
              </a:extLst>
            </p:cNvPr>
            <p:cNvGrpSpPr/>
            <p:nvPr/>
          </p:nvGrpSpPr>
          <p:grpSpPr>
            <a:xfrm>
              <a:off x="802" y="3803886"/>
              <a:ext cx="12192953" cy="3041067"/>
              <a:chOff x="-953" y="1514471"/>
              <a:chExt cx="12192953" cy="3829049"/>
            </a:xfrm>
            <a:grpFill/>
          </p:grpSpPr>
          <p:sp>
            <p:nvSpPr>
              <p:cNvPr id="36" name="Freeform: Shape 128">
                <a:extLst>
                  <a:ext uri="{FF2B5EF4-FFF2-40B4-BE49-F238E27FC236}">
                    <a16:creationId xmlns:a16="http://schemas.microsoft.com/office/drawing/2014/main" id="{E763ECF9-1217-4C2B-BC2D-C3F301931A10}"/>
                  </a:ext>
                </a:extLst>
              </p:cNvPr>
              <p:cNvSpPr/>
              <p:nvPr/>
            </p:nvSpPr>
            <p:spPr>
              <a:xfrm>
                <a:off x="0" y="4151037"/>
                <a:ext cx="4867275" cy="904875"/>
              </a:xfrm>
              <a:custGeom>
                <a:avLst/>
                <a:gdLst>
                  <a:gd name="connsiteX0" fmla="*/ 3367088 w 4867275"/>
                  <a:gd name="connsiteY0" fmla="*/ 86082 h 904875"/>
                  <a:gd name="connsiteX1" fmla="*/ 2744153 w 4867275"/>
                  <a:gd name="connsiteY1" fmla="*/ 68937 h 904875"/>
                  <a:gd name="connsiteX2" fmla="*/ 2684145 w 4867275"/>
                  <a:gd name="connsiteY2" fmla="*/ 80367 h 904875"/>
                  <a:gd name="connsiteX3" fmla="*/ 4870133 w 4867275"/>
                  <a:gd name="connsiteY3" fmla="*/ 529947 h 904875"/>
                  <a:gd name="connsiteX4" fmla="*/ 4868228 w 4867275"/>
                  <a:gd name="connsiteY4" fmla="*/ 542330 h 904875"/>
                  <a:gd name="connsiteX5" fmla="*/ 4690110 w 4867275"/>
                  <a:gd name="connsiteY5" fmla="*/ 508992 h 904875"/>
                  <a:gd name="connsiteX6" fmla="*/ 3483293 w 4867275"/>
                  <a:gd name="connsiteY6" fmla="*/ 348020 h 904875"/>
                  <a:gd name="connsiteX7" fmla="*/ 2422208 w 4867275"/>
                  <a:gd name="connsiteY7" fmla="*/ 342305 h 904875"/>
                  <a:gd name="connsiteX8" fmla="*/ 31433 w 4867275"/>
                  <a:gd name="connsiteY8" fmla="*/ 902374 h 904875"/>
                  <a:gd name="connsiteX9" fmla="*/ 0 w 4867275"/>
                  <a:gd name="connsiteY9" fmla="*/ 911899 h 904875"/>
                  <a:gd name="connsiteX10" fmla="*/ 0 w 4867275"/>
                  <a:gd name="connsiteY10" fmla="*/ 321349 h 904875"/>
                  <a:gd name="connsiteX11" fmla="*/ 27623 w 4867275"/>
                  <a:gd name="connsiteY11" fmla="*/ 316587 h 904875"/>
                  <a:gd name="connsiteX12" fmla="*/ 1003935 w 4867275"/>
                  <a:gd name="connsiteY12" fmla="*/ 71795 h 904875"/>
                  <a:gd name="connsiteX13" fmla="*/ 2651760 w 4867275"/>
                  <a:gd name="connsiteY13" fmla="*/ 5120 h 904875"/>
                  <a:gd name="connsiteX14" fmla="*/ 3345180 w 4867275"/>
                  <a:gd name="connsiteY14" fmla="*/ 81320 h 904875"/>
                  <a:gd name="connsiteX15" fmla="*/ 3367088 w 4867275"/>
                  <a:gd name="connsiteY15" fmla="*/ 86082 h 904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867275" h="904875">
                    <a:moveTo>
                      <a:pt x="3367088" y="86082"/>
                    </a:moveTo>
                    <a:cubicBezTo>
                      <a:pt x="3159443" y="75605"/>
                      <a:pt x="2951798" y="66080"/>
                      <a:pt x="2744153" y="68937"/>
                    </a:cubicBezTo>
                    <a:cubicBezTo>
                      <a:pt x="2726055" y="68937"/>
                      <a:pt x="2707005" y="64174"/>
                      <a:pt x="2684145" y="80367"/>
                    </a:cubicBezTo>
                    <a:cubicBezTo>
                      <a:pt x="3433763" y="147042"/>
                      <a:pt x="4161473" y="293727"/>
                      <a:pt x="4870133" y="529947"/>
                    </a:cubicBezTo>
                    <a:cubicBezTo>
                      <a:pt x="4869180" y="533757"/>
                      <a:pt x="4868228" y="538520"/>
                      <a:pt x="4868228" y="542330"/>
                    </a:cubicBezTo>
                    <a:cubicBezTo>
                      <a:pt x="4809173" y="530899"/>
                      <a:pt x="4749165" y="520422"/>
                      <a:pt x="4690110" y="508992"/>
                    </a:cubicBezTo>
                    <a:cubicBezTo>
                      <a:pt x="4291013" y="429934"/>
                      <a:pt x="3889058" y="376595"/>
                      <a:pt x="3483293" y="348020"/>
                    </a:cubicBezTo>
                    <a:cubicBezTo>
                      <a:pt x="3129915" y="324207"/>
                      <a:pt x="2775585" y="320397"/>
                      <a:pt x="2422208" y="342305"/>
                    </a:cubicBezTo>
                    <a:cubicBezTo>
                      <a:pt x="1593533" y="393739"/>
                      <a:pt x="793433" y="567095"/>
                      <a:pt x="31433" y="902374"/>
                    </a:cubicBezTo>
                    <a:cubicBezTo>
                      <a:pt x="21908" y="907137"/>
                      <a:pt x="10478" y="909042"/>
                      <a:pt x="0" y="911899"/>
                    </a:cubicBezTo>
                    <a:cubicBezTo>
                      <a:pt x="0" y="714732"/>
                      <a:pt x="0" y="518517"/>
                      <a:pt x="0" y="321349"/>
                    </a:cubicBezTo>
                    <a:cubicBezTo>
                      <a:pt x="9525" y="319445"/>
                      <a:pt x="19050" y="319445"/>
                      <a:pt x="27623" y="316587"/>
                    </a:cubicBezTo>
                    <a:cubicBezTo>
                      <a:pt x="345758" y="206097"/>
                      <a:pt x="671513" y="127992"/>
                      <a:pt x="1003935" y="71795"/>
                    </a:cubicBezTo>
                    <a:cubicBezTo>
                      <a:pt x="1211580" y="36552"/>
                      <a:pt x="2363153" y="-16788"/>
                      <a:pt x="2651760" y="5120"/>
                    </a:cubicBezTo>
                    <a:cubicBezTo>
                      <a:pt x="2884170" y="23217"/>
                      <a:pt x="3114675" y="49887"/>
                      <a:pt x="3345180" y="81320"/>
                    </a:cubicBezTo>
                    <a:cubicBezTo>
                      <a:pt x="3352800" y="82272"/>
                      <a:pt x="3359468" y="84177"/>
                      <a:pt x="3367088" y="86082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  <a:latin typeface="Century Gothic" pitchFamily="34" charset="0"/>
                </a:endParaRPr>
              </a:p>
            </p:txBody>
          </p:sp>
          <p:sp>
            <p:nvSpPr>
              <p:cNvPr id="37" name="Freeform: Shape 129">
                <a:extLst>
                  <a:ext uri="{FF2B5EF4-FFF2-40B4-BE49-F238E27FC236}">
                    <a16:creationId xmlns:a16="http://schemas.microsoft.com/office/drawing/2014/main" id="{3FD31BFE-8D18-4A1D-AF17-983FEE9B8C3D}"/>
                  </a:ext>
                </a:extLst>
              </p:cNvPr>
              <p:cNvSpPr/>
              <p:nvPr/>
            </p:nvSpPr>
            <p:spPr>
              <a:xfrm>
                <a:off x="7269480" y="3256597"/>
                <a:ext cx="4914900" cy="1352550"/>
              </a:xfrm>
              <a:custGeom>
                <a:avLst/>
                <a:gdLst>
                  <a:gd name="connsiteX0" fmla="*/ 4913947 w 4914900"/>
                  <a:gd name="connsiteY0" fmla="*/ 0 h 1352550"/>
                  <a:gd name="connsiteX1" fmla="*/ 4640580 w 4914900"/>
                  <a:gd name="connsiteY1" fmla="*/ 204788 h 1352550"/>
                  <a:gd name="connsiteX2" fmla="*/ 4413885 w 4914900"/>
                  <a:gd name="connsiteY2" fmla="*/ 350520 h 1352550"/>
                  <a:gd name="connsiteX3" fmla="*/ 3948112 w 4914900"/>
                  <a:gd name="connsiteY3" fmla="*/ 570548 h 1352550"/>
                  <a:gd name="connsiteX4" fmla="*/ 3041333 w 4914900"/>
                  <a:gd name="connsiteY4" fmla="*/ 811530 h 1352550"/>
                  <a:gd name="connsiteX5" fmla="*/ 2436495 w 4914900"/>
                  <a:gd name="connsiteY5" fmla="*/ 864870 h 1352550"/>
                  <a:gd name="connsiteX6" fmla="*/ 1454468 w 4914900"/>
                  <a:gd name="connsiteY6" fmla="*/ 805815 h 1352550"/>
                  <a:gd name="connsiteX7" fmla="*/ 44768 w 4914900"/>
                  <a:gd name="connsiteY7" fmla="*/ 455295 h 1352550"/>
                  <a:gd name="connsiteX8" fmla="*/ 0 w 4914900"/>
                  <a:gd name="connsiteY8" fmla="*/ 450533 h 1352550"/>
                  <a:gd name="connsiteX9" fmla="*/ 10477 w 4914900"/>
                  <a:gd name="connsiteY9" fmla="*/ 459105 h 1352550"/>
                  <a:gd name="connsiteX10" fmla="*/ 549593 w 4914900"/>
                  <a:gd name="connsiteY10" fmla="*/ 739140 h 1352550"/>
                  <a:gd name="connsiteX11" fmla="*/ 1250632 w 4914900"/>
                  <a:gd name="connsiteY11" fmla="*/ 1040130 h 1352550"/>
                  <a:gd name="connsiteX12" fmla="*/ 1898332 w 4914900"/>
                  <a:gd name="connsiteY12" fmla="*/ 1231583 h 1352550"/>
                  <a:gd name="connsiteX13" fmla="*/ 2636520 w 4914900"/>
                  <a:gd name="connsiteY13" fmla="*/ 1341120 h 1352550"/>
                  <a:gd name="connsiteX14" fmla="*/ 3229928 w 4914900"/>
                  <a:gd name="connsiteY14" fmla="*/ 1342073 h 1352550"/>
                  <a:gd name="connsiteX15" fmla="*/ 3962400 w 4914900"/>
                  <a:gd name="connsiteY15" fmla="*/ 1213485 h 1352550"/>
                  <a:gd name="connsiteX16" fmla="*/ 4923472 w 4914900"/>
                  <a:gd name="connsiteY16" fmla="*/ 731520 h 1352550"/>
                  <a:gd name="connsiteX17" fmla="*/ 4913947 w 4914900"/>
                  <a:gd name="connsiteY17" fmla="*/ 0 h 1352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914900" h="1352550">
                    <a:moveTo>
                      <a:pt x="4913947" y="0"/>
                    </a:moveTo>
                    <a:cubicBezTo>
                      <a:pt x="4825366" y="71438"/>
                      <a:pt x="4734878" y="141923"/>
                      <a:pt x="4640580" y="204788"/>
                    </a:cubicBezTo>
                    <a:cubicBezTo>
                      <a:pt x="4565333" y="254318"/>
                      <a:pt x="4491991" y="307658"/>
                      <a:pt x="4413885" y="350520"/>
                    </a:cubicBezTo>
                    <a:cubicBezTo>
                      <a:pt x="4292918" y="416243"/>
                      <a:pt x="3958590" y="566738"/>
                      <a:pt x="3948112" y="570548"/>
                    </a:cubicBezTo>
                    <a:cubicBezTo>
                      <a:pt x="3655695" y="686753"/>
                      <a:pt x="3352800" y="764858"/>
                      <a:pt x="3041333" y="811530"/>
                    </a:cubicBezTo>
                    <a:cubicBezTo>
                      <a:pt x="2856547" y="840105"/>
                      <a:pt x="2451735" y="864870"/>
                      <a:pt x="2436495" y="864870"/>
                    </a:cubicBezTo>
                    <a:cubicBezTo>
                      <a:pt x="2106930" y="872490"/>
                      <a:pt x="1780222" y="852488"/>
                      <a:pt x="1454468" y="805815"/>
                    </a:cubicBezTo>
                    <a:cubicBezTo>
                      <a:pt x="972502" y="737235"/>
                      <a:pt x="502920" y="621030"/>
                      <a:pt x="44768" y="455295"/>
                    </a:cubicBezTo>
                    <a:cubicBezTo>
                      <a:pt x="31432" y="450533"/>
                      <a:pt x="18097" y="438150"/>
                      <a:pt x="0" y="450533"/>
                    </a:cubicBezTo>
                    <a:cubicBezTo>
                      <a:pt x="3810" y="453390"/>
                      <a:pt x="7620" y="457200"/>
                      <a:pt x="10477" y="459105"/>
                    </a:cubicBezTo>
                    <a:cubicBezTo>
                      <a:pt x="192405" y="547688"/>
                      <a:pt x="367665" y="649605"/>
                      <a:pt x="549593" y="739140"/>
                    </a:cubicBezTo>
                    <a:cubicBezTo>
                      <a:pt x="778193" y="852488"/>
                      <a:pt x="1011555" y="952500"/>
                      <a:pt x="1250632" y="1040130"/>
                    </a:cubicBezTo>
                    <a:cubicBezTo>
                      <a:pt x="1462088" y="1118235"/>
                      <a:pt x="1679257" y="1180148"/>
                      <a:pt x="1898332" y="1231583"/>
                    </a:cubicBezTo>
                    <a:cubicBezTo>
                      <a:pt x="2109788" y="1281113"/>
                      <a:pt x="2629853" y="1341120"/>
                      <a:pt x="2636520" y="1341120"/>
                    </a:cubicBezTo>
                    <a:cubicBezTo>
                      <a:pt x="2833687" y="1360170"/>
                      <a:pt x="3031808" y="1356360"/>
                      <a:pt x="3229928" y="1342073"/>
                    </a:cubicBezTo>
                    <a:cubicBezTo>
                      <a:pt x="3478530" y="1324928"/>
                      <a:pt x="3723322" y="1283970"/>
                      <a:pt x="3962400" y="1213485"/>
                    </a:cubicBezTo>
                    <a:cubicBezTo>
                      <a:pt x="4297680" y="1122998"/>
                      <a:pt x="4923472" y="756285"/>
                      <a:pt x="4923472" y="731520"/>
                    </a:cubicBezTo>
                    <a:cubicBezTo>
                      <a:pt x="4922520" y="500063"/>
                      <a:pt x="4928235" y="12383"/>
                      <a:pt x="4913947" y="0"/>
                    </a:cubicBezTo>
                    <a:close/>
                  </a:path>
                </a:pathLst>
              </a:custGeom>
              <a:solidFill>
                <a:srgbClr val="CCF38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  <a:latin typeface="Century Gothic" pitchFamily="34" charset="0"/>
                </a:endParaRPr>
              </a:p>
            </p:txBody>
          </p:sp>
          <p:sp>
            <p:nvSpPr>
              <p:cNvPr id="38" name="Freeform: Shape 351">
                <a:extLst>
                  <a:ext uri="{FF2B5EF4-FFF2-40B4-BE49-F238E27FC236}">
                    <a16:creationId xmlns:a16="http://schemas.microsoft.com/office/drawing/2014/main" id="{4530FCFB-B2EF-45D5-8D3D-4D287DAF9CA0}"/>
                  </a:ext>
                </a:extLst>
              </p:cNvPr>
              <p:cNvSpPr/>
              <p:nvPr/>
            </p:nvSpPr>
            <p:spPr>
              <a:xfrm>
                <a:off x="-1" y="1514471"/>
                <a:ext cx="12192001" cy="3829049"/>
              </a:xfrm>
              <a:custGeom>
                <a:avLst/>
                <a:gdLst>
                  <a:gd name="connsiteX0" fmla="*/ 12189142 w 12192000"/>
                  <a:gd name="connsiteY0" fmla="*/ 2646998 h 3829050"/>
                  <a:gd name="connsiteX1" fmla="*/ 12141517 w 12192000"/>
                  <a:gd name="connsiteY1" fmla="*/ 2670810 h 3829050"/>
                  <a:gd name="connsiteX2" fmla="*/ 11187112 w 12192000"/>
                  <a:gd name="connsiteY2" fmla="*/ 3076575 h 3829050"/>
                  <a:gd name="connsiteX3" fmla="*/ 10240327 w 12192000"/>
                  <a:gd name="connsiteY3" fmla="*/ 3248978 h 3829050"/>
                  <a:gd name="connsiteX4" fmla="*/ 9317355 w 12192000"/>
                  <a:gd name="connsiteY4" fmla="*/ 3191828 h 3829050"/>
                  <a:gd name="connsiteX5" fmla="*/ 8830627 w 12192000"/>
                  <a:gd name="connsiteY5" fmla="*/ 3085148 h 3829050"/>
                  <a:gd name="connsiteX6" fmla="*/ 8441055 w 12192000"/>
                  <a:gd name="connsiteY6" fmla="*/ 2957513 h 3829050"/>
                  <a:gd name="connsiteX7" fmla="*/ 7615238 w 12192000"/>
                  <a:gd name="connsiteY7" fmla="*/ 2605088 h 3829050"/>
                  <a:gd name="connsiteX8" fmla="*/ 5779770 w 12192000"/>
                  <a:gd name="connsiteY8" fmla="*/ 1497330 h 3829050"/>
                  <a:gd name="connsiteX9" fmla="*/ 3469005 w 12192000"/>
                  <a:gd name="connsiteY9" fmla="*/ 353378 h 3829050"/>
                  <a:gd name="connsiteX10" fmla="*/ 2181225 w 12192000"/>
                  <a:gd name="connsiteY10" fmla="*/ 64770 h 3829050"/>
                  <a:gd name="connsiteX11" fmla="*/ 1381125 w 12192000"/>
                  <a:gd name="connsiteY11" fmla="*/ 0 h 3829050"/>
                  <a:gd name="connsiteX12" fmla="*/ 466725 w 12192000"/>
                  <a:gd name="connsiteY12" fmla="*/ 26670 h 3829050"/>
                  <a:gd name="connsiteX13" fmla="*/ 0 w 12192000"/>
                  <a:gd name="connsiteY13" fmla="*/ 83820 h 3829050"/>
                  <a:gd name="connsiteX14" fmla="*/ 0 w 12192000"/>
                  <a:gd name="connsiteY14" fmla="*/ 2274570 h 3829050"/>
                  <a:gd name="connsiteX15" fmla="*/ 647700 w 12192000"/>
                  <a:gd name="connsiteY15" fmla="*/ 2130743 h 3829050"/>
                  <a:gd name="connsiteX16" fmla="*/ 647700 w 12192000"/>
                  <a:gd name="connsiteY16" fmla="*/ 2130743 h 3829050"/>
                  <a:gd name="connsiteX17" fmla="*/ 1829753 w 12192000"/>
                  <a:gd name="connsiteY17" fmla="*/ 2048828 h 3829050"/>
                  <a:gd name="connsiteX18" fmla="*/ 3505200 w 12192000"/>
                  <a:gd name="connsiteY18" fmla="*/ 2263140 h 3829050"/>
                  <a:gd name="connsiteX19" fmla="*/ 3523298 w 12192000"/>
                  <a:gd name="connsiteY19" fmla="*/ 2266950 h 3829050"/>
                  <a:gd name="connsiteX20" fmla="*/ 3525203 w 12192000"/>
                  <a:gd name="connsiteY20" fmla="*/ 2273618 h 3829050"/>
                  <a:gd name="connsiteX21" fmla="*/ 3963353 w 12192000"/>
                  <a:gd name="connsiteY21" fmla="*/ 2388870 h 3829050"/>
                  <a:gd name="connsiteX22" fmla="*/ 5601653 w 12192000"/>
                  <a:gd name="connsiteY22" fmla="*/ 3054668 h 3829050"/>
                  <a:gd name="connsiteX23" fmla="*/ 6131243 w 12192000"/>
                  <a:gd name="connsiteY23" fmla="*/ 3321368 h 3829050"/>
                  <a:gd name="connsiteX24" fmla="*/ 6838950 w 12192000"/>
                  <a:gd name="connsiteY24" fmla="*/ 3539490 h 3829050"/>
                  <a:gd name="connsiteX25" fmla="*/ 6838950 w 12192000"/>
                  <a:gd name="connsiteY25" fmla="*/ 3539490 h 3829050"/>
                  <a:gd name="connsiteX26" fmla="*/ 7459028 w 12192000"/>
                  <a:gd name="connsiteY26" fmla="*/ 3684270 h 3829050"/>
                  <a:gd name="connsiteX27" fmla="*/ 8358188 w 12192000"/>
                  <a:gd name="connsiteY27" fmla="*/ 3806190 h 3829050"/>
                  <a:gd name="connsiteX28" fmla="*/ 9299257 w 12192000"/>
                  <a:gd name="connsiteY28" fmla="*/ 3832860 h 3829050"/>
                  <a:gd name="connsiteX29" fmla="*/ 11129962 w 12192000"/>
                  <a:gd name="connsiteY29" fmla="*/ 3469005 h 3829050"/>
                  <a:gd name="connsiteX30" fmla="*/ 11737658 w 12192000"/>
                  <a:gd name="connsiteY30" fmla="*/ 3139440 h 3829050"/>
                  <a:gd name="connsiteX31" fmla="*/ 12151042 w 12192000"/>
                  <a:gd name="connsiteY31" fmla="*/ 2790825 h 3829050"/>
                  <a:gd name="connsiteX32" fmla="*/ 12189142 w 12192000"/>
                  <a:gd name="connsiteY32" fmla="*/ 2646998 h 382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2192000" h="3829050">
                    <a:moveTo>
                      <a:pt x="12189142" y="2646998"/>
                    </a:moveTo>
                    <a:cubicBezTo>
                      <a:pt x="12171998" y="2655570"/>
                      <a:pt x="12155805" y="2663190"/>
                      <a:pt x="12141517" y="2670810"/>
                    </a:cubicBezTo>
                    <a:cubicBezTo>
                      <a:pt x="11835765" y="2834640"/>
                      <a:pt x="11519535" y="2975610"/>
                      <a:pt x="11187112" y="3076575"/>
                    </a:cubicBezTo>
                    <a:cubicBezTo>
                      <a:pt x="10877550" y="3170873"/>
                      <a:pt x="10562273" y="3228023"/>
                      <a:pt x="10240327" y="3248978"/>
                    </a:cubicBezTo>
                    <a:cubicBezTo>
                      <a:pt x="10189845" y="3250883"/>
                      <a:pt x="9434512" y="3210878"/>
                      <a:pt x="9317355" y="3191828"/>
                    </a:cubicBezTo>
                    <a:cubicBezTo>
                      <a:pt x="9153525" y="3165158"/>
                      <a:pt x="8992552" y="3122295"/>
                      <a:pt x="8830627" y="3085148"/>
                    </a:cubicBezTo>
                    <a:cubicBezTo>
                      <a:pt x="8827770" y="3084195"/>
                      <a:pt x="8547735" y="2997518"/>
                      <a:pt x="8441055" y="2957513"/>
                    </a:cubicBezTo>
                    <a:cubicBezTo>
                      <a:pt x="8285798" y="2900363"/>
                      <a:pt x="7646670" y="2621280"/>
                      <a:pt x="7615238" y="2605088"/>
                    </a:cubicBezTo>
                    <a:cubicBezTo>
                      <a:pt x="6972300" y="2286953"/>
                      <a:pt x="6367463" y="1905000"/>
                      <a:pt x="5779770" y="1497330"/>
                    </a:cubicBezTo>
                    <a:cubicBezTo>
                      <a:pt x="5065395" y="1002030"/>
                      <a:pt x="4297680" y="615315"/>
                      <a:pt x="3469005" y="353378"/>
                    </a:cubicBezTo>
                    <a:cubicBezTo>
                      <a:pt x="3279458" y="293370"/>
                      <a:pt x="2514600" y="93345"/>
                      <a:pt x="2181225" y="64770"/>
                    </a:cubicBezTo>
                    <a:cubicBezTo>
                      <a:pt x="2171700" y="63818"/>
                      <a:pt x="1553528" y="0"/>
                      <a:pt x="1381125" y="0"/>
                    </a:cubicBezTo>
                    <a:cubicBezTo>
                      <a:pt x="1359218" y="0"/>
                      <a:pt x="576263" y="8573"/>
                      <a:pt x="466725" y="26670"/>
                    </a:cubicBezTo>
                    <a:cubicBezTo>
                      <a:pt x="309563" y="36195"/>
                      <a:pt x="154305" y="55245"/>
                      <a:pt x="0" y="83820"/>
                    </a:cubicBezTo>
                    <a:cubicBezTo>
                      <a:pt x="0" y="814388"/>
                      <a:pt x="0" y="1544003"/>
                      <a:pt x="0" y="2274570"/>
                    </a:cubicBezTo>
                    <a:cubicBezTo>
                      <a:pt x="212408" y="2212658"/>
                      <a:pt x="430530" y="2172653"/>
                      <a:pt x="647700" y="2130743"/>
                    </a:cubicBezTo>
                    <a:cubicBezTo>
                      <a:pt x="647700" y="2130743"/>
                      <a:pt x="647700" y="2130743"/>
                      <a:pt x="647700" y="2130743"/>
                    </a:cubicBezTo>
                    <a:cubicBezTo>
                      <a:pt x="748665" y="2117408"/>
                      <a:pt x="1756410" y="2044065"/>
                      <a:pt x="1829753" y="2048828"/>
                    </a:cubicBezTo>
                    <a:cubicBezTo>
                      <a:pt x="2273618" y="2045970"/>
                      <a:pt x="2845118" y="2131695"/>
                      <a:pt x="3505200" y="2263140"/>
                    </a:cubicBezTo>
                    <a:cubicBezTo>
                      <a:pt x="3510915" y="2264093"/>
                      <a:pt x="3517583" y="2265998"/>
                      <a:pt x="3523298" y="2266950"/>
                    </a:cubicBezTo>
                    <a:cubicBezTo>
                      <a:pt x="3524250" y="2268855"/>
                      <a:pt x="3524250" y="2271713"/>
                      <a:pt x="3525203" y="2273618"/>
                    </a:cubicBezTo>
                    <a:cubicBezTo>
                      <a:pt x="3671888" y="2308860"/>
                      <a:pt x="3818573" y="2345055"/>
                      <a:pt x="3963353" y="2388870"/>
                    </a:cubicBezTo>
                    <a:cubicBezTo>
                      <a:pt x="4530090" y="2559368"/>
                      <a:pt x="5077778" y="2778443"/>
                      <a:pt x="5601653" y="3054668"/>
                    </a:cubicBezTo>
                    <a:cubicBezTo>
                      <a:pt x="5703570" y="3108960"/>
                      <a:pt x="6059805" y="3296603"/>
                      <a:pt x="6131243" y="3321368"/>
                    </a:cubicBezTo>
                    <a:cubicBezTo>
                      <a:pt x="6364605" y="3403283"/>
                      <a:pt x="6598920" y="3481388"/>
                      <a:pt x="6838950" y="3539490"/>
                    </a:cubicBezTo>
                    <a:lnTo>
                      <a:pt x="6838950" y="3539490"/>
                    </a:lnTo>
                    <a:cubicBezTo>
                      <a:pt x="7042785" y="3599498"/>
                      <a:pt x="7250430" y="3644265"/>
                      <a:pt x="7459028" y="3684270"/>
                    </a:cubicBezTo>
                    <a:cubicBezTo>
                      <a:pt x="7756208" y="3741420"/>
                      <a:pt x="8056245" y="3780473"/>
                      <a:pt x="8358188" y="3806190"/>
                    </a:cubicBezTo>
                    <a:cubicBezTo>
                      <a:pt x="8528685" y="3820478"/>
                      <a:pt x="9156382" y="3832860"/>
                      <a:pt x="9299257" y="3832860"/>
                    </a:cubicBezTo>
                    <a:cubicBezTo>
                      <a:pt x="9731693" y="3832860"/>
                      <a:pt x="10402252" y="3750945"/>
                      <a:pt x="11129962" y="3469005"/>
                    </a:cubicBezTo>
                    <a:cubicBezTo>
                      <a:pt x="11346180" y="3385185"/>
                      <a:pt x="11549062" y="3276600"/>
                      <a:pt x="11737658" y="3139440"/>
                    </a:cubicBezTo>
                    <a:cubicBezTo>
                      <a:pt x="11884342" y="3032760"/>
                      <a:pt x="12031980" y="2929890"/>
                      <a:pt x="12151042" y="2790825"/>
                    </a:cubicBezTo>
                    <a:cubicBezTo>
                      <a:pt x="12185333" y="2749868"/>
                      <a:pt x="12198667" y="2704148"/>
                      <a:pt x="12189142" y="2646998"/>
                    </a:cubicBezTo>
                    <a:close/>
                  </a:path>
                </a:pathLst>
              </a:custGeom>
              <a:solidFill>
                <a:srgbClr val="C0E2A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  <a:latin typeface="Century Gothic" pitchFamily="34" charset="0"/>
                </a:endParaRPr>
              </a:p>
            </p:txBody>
          </p:sp>
          <p:sp>
            <p:nvSpPr>
              <p:cNvPr id="39" name="Freeform: Shape 130">
                <a:extLst>
                  <a:ext uri="{FF2B5EF4-FFF2-40B4-BE49-F238E27FC236}">
                    <a16:creationId xmlns:a16="http://schemas.microsoft.com/office/drawing/2014/main" id="{40309ABF-4CC7-44F7-9A48-F67189F0D932}"/>
                  </a:ext>
                </a:extLst>
              </p:cNvPr>
              <p:cNvSpPr/>
              <p:nvPr/>
            </p:nvSpPr>
            <p:spPr>
              <a:xfrm>
                <a:off x="-953" y="3549998"/>
                <a:ext cx="5915025" cy="1371598"/>
              </a:xfrm>
              <a:custGeom>
                <a:avLst/>
                <a:gdLst>
                  <a:gd name="connsiteX0" fmla="*/ 5905500 w 5915025"/>
                  <a:gd name="connsiteY0" fmla="*/ 1174801 h 1371600"/>
                  <a:gd name="connsiteX1" fmla="*/ 5602605 w 5915025"/>
                  <a:gd name="connsiteY1" fmla="*/ 1006209 h 1371600"/>
                  <a:gd name="connsiteX2" fmla="*/ 3964305 w 5915025"/>
                  <a:gd name="connsiteY2" fmla="*/ 340411 h 1371600"/>
                  <a:gd name="connsiteX3" fmla="*/ 3505200 w 5915025"/>
                  <a:gd name="connsiteY3" fmla="*/ 214681 h 1371600"/>
                  <a:gd name="connsiteX4" fmla="*/ 3086100 w 5915025"/>
                  <a:gd name="connsiteY4" fmla="*/ 128956 h 1371600"/>
                  <a:gd name="connsiteX5" fmla="*/ 1829753 w 5915025"/>
                  <a:gd name="connsiteY5" fmla="*/ 369 h 1371600"/>
                  <a:gd name="connsiteX6" fmla="*/ 951548 w 5915025"/>
                  <a:gd name="connsiteY6" fmla="*/ 44183 h 1371600"/>
                  <a:gd name="connsiteX7" fmla="*/ 647700 w 5915025"/>
                  <a:gd name="connsiteY7" fmla="*/ 82283 h 1371600"/>
                  <a:gd name="connsiteX8" fmla="*/ 0 w 5915025"/>
                  <a:gd name="connsiteY8" fmla="*/ 226111 h 1371600"/>
                  <a:gd name="connsiteX9" fmla="*/ 0 w 5915025"/>
                  <a:gd name="connsiteY9" fmla="*/ 921436 h 1371600"/>
                  <a:gd name="connsiteX10" fmla="*/ 27623 w 5915025"/>
                  <a:gd name="connsiteY10" fmla="*/ 916673 h 1371600"/>
                  <a:gd name="connsiteX11" fmla="*/ 1003935 w 5915025"/>
                  <a:gd name="connsiteY11" fmla="*/ 671881 h 1371600"/>
                  <a:gd name="connsiteX12" fmla="*/ 2651760 w 5915025"/>
                  <a:gd name="connsiteY12" fmla="*/ 605206 h 1371600"/>
                  <a:gd name="connsiteX13" fmla="*/ 3636645 w 5915025"/>
                  <a:gd name="connsiteY13" fmla="*/ 733794 h 1371600"/>
                  <a:gd name="connsiteX14" fmla="*/ 5668328 w 5915025"/>
                  <a:gd name="connsiteY14" fmla="*/ 1356729 h 1371600"/>
                  <a:gd name="connsiteX15" fmla="*/ 5753100 w 5915025"/>
                  <a:gd name="connsiteY15" fmla="*/ 1371969 h 1371600"/>
                  <a:gd name="connsiteX16" fmla="*/ 4879658 w 5915025"/>
                  <a:gd name="connsiteY16" fmla="*/ 926198 h 1371600"/>
                  <a:gd name="connsiteX17" fmla="*/ 3968115 w 5915025"/>
                  <a:gd name="connsiteY17" fmla="*/ 569963 h 1371600"/>
                  <a:gd name="connsiteX18" fmla="*/ 5295900 w 5915025"/>
                  <a:gd name="connsiteY18" fmla="*/ 950011 h 1371600"/>
                  <a:gd name="connsiteX19" fmla="*/ 5700713 w 5915025"/>
                  <a:gd name="connsiteY19" fmla="*/ 1102411 h 1371600"/>
                  <a:gd name="connsiteX20" fmla="*/ 5920740 w 5915025"/>
                  <a:gd name="connsiteY20" fmla="*/ 1190041 h 1371600"/>
                  <a:gd name="connsiteX21" fmla="*/ 5905500 w 5915025"/>
                  <a:gd name="connsiteY21" fmla="*/ 1174801 h 137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5915025" h="1371600">
                    <a:moveTo>
                      <a:pt x="5905500" y="1174801"/>
                    </a:moveTo>
                    <a:cubicBezTo>
                      <a:pt x="5804535" y="1117651"/>
                      <a:pt x="5704523" y="1059548"/>
                      <a:pt x="5602605" y="1006209"/>
                    </a:cubicBezTo>
                    <a:cubicBezTo>
                      <a:pt x="5078730" y="729984"/>
                      <a:pt x="4531043" y="511861"/>
                      <a:pt x="3964305" y="340411"/>
                    </a:cubicBezTo>
                    <a:cubicBezTo>
                      <a:pt x="3819525" y="296596"/>
                      <a:pt x="3510915" y="215633"/>
                      <a:pt x="3505200" y="214681"/>
                    </a:cubicBezTo>
                    <a:cubicBezTo>
                      <a:pt x="3494723" y="214681"/>
                      <a:pt x="3216593" y="154674"/>
                      <a:pt x="3086100" y="128956"/>
                    </a:cubicBezTo>
                    <a:cubicBezTo>
                      <a:pt x="2921318" y="96571"/>
                      <a:pt x="2266950" y="18466"/>
                      <a:pt x="1829753" y="369"/>
                    </a:cubicBezTo>
                    <a:cubicBezTo>
                      <a:pt x="1756410" y="-4394"/>
                      <a:pt x="1012508" y="38469"/>
                      <a:pt x="951548" y="44183"/>
                    </a:cubicBezTo>
                    <a:cubicBezTo>
                      <a:pt x="849630" y="53708"/>
                      <a:pt x="748665" y="69901"/>
                      <a:pt x="647700" y="82283"/>
                    </a:cubicBezTo>
                    <a:cubicBezTo>
                      <a:pt x="430530" y="124194"/>
                      <a:pt x="212408" y="164199"/>
                      <a:pt x="0" y="226111"/>
                    </a:cubicBezTo>
                    <a:cubicBezTo>
                      <a:pt x="0" y="457569"/>
                      <a:pt x="0" y="689979"/>
                      <a:pt x="0" y="921436"/>
                    </a:cubicBezTo>
                    <a:cubicBezTo>
                      <a:pt x="9525" y="919531"/>
                      <a:pt x="19050" y="919531"/>
                      <a:pt x="27623" y="916673"/>
                    </a:cubicBezTo>
                    <a:cubicBezTo>
                      <a:pt x="345758" y="806184"/>
                      <a:pt x="671513" y="728079"/>
                      <a:pt x="1003935" y="671881"/>
                    </a:cubicBezTo>
                    <a:cubicBezTo>
                      <a:pt x="1211580" y="636638"/>
                      <a:pt x="2363153" y="583298"/>
                      <a:pt x="2651760" y="605206"/>
                    </a:cubicBezTo>
                    <a:cubicBezTo>
                      <a:pt x="2884170" y="623304"/>
                      <a:pt x="3548063" y="715696"/>
                      <a:pt x="3636645" y="733794"/>
                    </a:cubicBezTo>
                    <a:cubicBezTo>
                      <a:pt x="4334828" y="871906"/>
                      <a:pt x="5013008" y="1078598"/>
                      <a:pt x="5668328" y="1356729"/>
                    </a:cubicBezTo>
                    <a:cubicBezTo>
                      <a:pt x="5720715" y="1378636"/>
                      <a:pt x="5720715" y="1378636"/>
                      <a:pt x="5753100" y="1371969"/>
                    </a:cubicBezTo>
                    <a:cubicBezTo>
                      <a:pt x="5472113" y="1197661"/>
                      <a:pt x="5177790" y="1058596"/>
                      <a:pt x="4879658" y="926198"/>
                    </a:cubicBezTo>
                    <a:cubicBezTo>
                      <a:pt x="4581525" y="793801"/>
                      <a:pt x="4275773" y="680454"/>
                      <a:pt x="3968115" y="569963"/>
                    </a:cubicBezTo>
                    <a:cubicBezTo>
                      <a:pt x="4411980" y="657594"/>
                      <a:pt x="5289233" y="941438"/>
                      <a:pt x="5295900" y="950011"/>
                    </a:cubicBezTo>
                    <a:cubicBezTo>
                      <a:pt x="5434013" y="990969"/>
                      <a:pt x="5566410" y="1050023"/>
                      <a:pt x="5700713" y="1102411"/>
                    </a:cubicBezTo>
                    <a:cubicBezTo>
                      <a:pt x="5744528" y="1119556"/>
                      <a:pt x="5894070" y="1192898"/>
                      <a:pt x="5920740" y="1190041"/>
                    </a:cubicBezTo>
                    <a:cubicBezTo>
                      <a:pt x="5916930" y="1185279"/>
                      <a:pt x="5912168" y="1178611"/>
                      <a:pt x="5905500" y="1174801"/>
                    </a:cubicBezTo>
                    <a:close/>
                  </a:path>
                </a:pathLst>
              </a:custGeom>
              <a:solidFill>
                <a:srgbClr val="71B4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  <a:latin typeface="Century Gothic" pitchFamily="34" charset="0"/>
                </a:endParaRPr>
              </a:p>
            </p:txBody>
          </p:sp>
        </p:grpSp>
        <p:sp>
          <p:nvSpPr>
            <p:cNvPr id="27" name="Freeform: Shape 362">
              <a:extLst>
                <a:ext uri="{FF2B5EF4-FFF2-40B4-BE49-F238E27FC236}">
                  <a16:creationId xmlns:a16="http://schemas.microsoft.com/office/drawing/2014/main" id="{97ED828F-D50C-47E6-9CE8-85238F75A386}"/>
                </a:ext>
              </a:extLst>
            </p:cNvPr>
            <p:cNvSpPr/>
            <p:nvPr/>
          </p:nvSpPr>
          <p:spPr>
            <a:xfrm>
              <a:off x="-3146" y="3925478"/>
              <a:ext cx="8373662" cy="2439302"/>
            </a:xfrm>
            <a:custGeom>
              <a:avLst/>
              <a:gdLst>
                <a:gd name="connsiteX0" fmla="*/ 1384936 w 8373665"/>
                <a:gd name="connsiteY0" fmla="*/ 0 h 2439302"/>
                <a:gd name="connsiteX1" fmla="*/ 2187243 w 8373665"/>
                <a:gd name="connsiteY1" fmla="*/ 54074 h 2439302"/>
                <a:gd name="connsiteX2" fmla="*/ 3478575 w 8373665"/>
                <a:gd name="connsiteY2" fmla="*/ 295021 h 2439302"/>
                <a:gd name="connsiteX3" fmla="*/ 5795715 w 8373665"/>
                <a:gd name="connsiteY3" fmla="*/ 1250062 h 2439302"/>
                <a:gd name="connsiteX4" fmla="*/ 7636247 w 8373665"/>
                <a:gd name="connsiteY4" fmla="*/ 2174885 h 2439302"/>
                <a:gd name="connsiteX5" fmla="*/ 8273705 w 8373665"/>
                <a:gd name="connsiteY5" fmla="*/ 2404910 h 2439302"/>
                <a:gd name="connsiteX6" fmla="*/ 8373665 w 8373665"/>
                <a:gd name="connsiteY6" fmla="*/ 2439302 h 2439302"/>
                <a:gd name="connsiteX7" fmla="*/ 8364039 w 8373665"/>
                <a:gd name="connsiteY7" fmla="*/ 2436304 h 2439302"/>
                <a:gd name="connsiteX8" fmla="*/ 7616993 w 8373665"/>
                <a:gd name="connsiteY8" fmla="*/ 2180936 h 2439302"/>
                <a:gd name="connsiteX9" fmla="*/ 5781525 w 8373665"/>
                <a:gd name="connsiteY9" fmla="*/ 1301144 h 2439302"/>
                <a:gd name="connsiteX10" fmla="*/ 3470760 w 8373665"/>
                <a:gd name="connsiteY10" fmla="*/ 392606 h 2439302"/>
                <a:gd name="connsiteX11" fmla="*/ 2182980 w 8373665"/>
                <a:gd name="connsiteY11" fmla="*/ 163391 h 2439302"/>
                <a:gd name="connsiteX12" fmla="*/ 1382880 w 8373665"/>
                <a:gd name="connsiteY12" fmla="*/ 111950 h 2439302"/>
                <a:gd name="connsiteX13" fmla="*/ 468480 w 8373665"/>
                <a:gd name="connsiteY13" fmla="*/ 133132 h 2439302"/>
                <a:gd name="connsiteX14" fmla="*/ 1755 w 8373665"/>
                <a:gd name="connsiteY14" fmla="*/ 178521 h 2439302"/>
                <a:gd name="connsiteX15" fmla="*/ 1755 w 8373665"/>
                <a:gd name="connsiteY15" fmla="*/ 1898588 h 2439302"/>
                <a:gd name="connsiteX16" fmla="*/ 0 w 8373665"/>
                <a:gd name="connsiteY16" fmla="*/ 1898948 h 2439302"/>
                <a:gd name="connsiteX17" fmla="*/ 0 w 8373665"/>
                <a:gd name="connsiteY17" fmla="*/ 69978 h 2439302"/>
                <a:gd name="connsiteX18" fmla="*/ 468013 w 8373665"/>
                <a:gd name="connsiteY18" fmla="*/ 22266 h 2439302"/>
                <a:gd name="connsiteX19" fmla="*/ 1384936 w 8373665"/>
                <a:gd name="connsiteY19" fmla="*/ 0 h 2439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373665" h="2439302">
                  <a:moveTo>
                    <a:pt x="1384936" y="0"/>
                  </a:moveTo>
                  <a:cubicBezTo>
                    <a:pt x="1557814" y="0"/>
                    <a:pt x="2177692" y="53279"/>
                    <a:pt x="2187243" y="54074"/>
                  </a:cubicBezTo>
                  <a:cubicBezTo>
                    <a:pt x="2521538" y="77930"/>
                    <a:pt x="3288505" y="244923"/>
                    <a:pt x="3478575" y="295021"/>
                  </a:cubicBezTo>
                  <a:cubicBezTo>
                    <a:pt x="4309537" y="513702"/>
                    <a:pt x="5079369" y="836555"/>
                    <a:pt x="5795715" y="1250062"/>
                  </a:cubicBezTo>
                  <a:cubicBezTo>
                    <a:pt x="6385030" y="1590409"/>
                    <a:pt x="6991535" y="1909286"/>
                    <a:pt x="7636247" y="2174885"/>
                  </a:cubicBezTo>
                  <a:cubicBezTo>
                    <a:pt x="7659886" y="2185023"/>
                    <a:pt x="8026297" y="2318618"/>
                    <a:pt x="8273705" y="2404910"/>
                  </a:cubicBezTo>
                  <a:lnTo>
                    <a:pt x="8373665" y="2439302"/>
                  </a:lnTo>
                  <a:lnTo>
                    <a:pt x="8364039" y="2436304"/>
                  </a:lnTo>
                  <a:cubicBezTo>
                    <a:pt x="8137266" y="2363296"/>
                    <a:pt x="7644496" y="2192188"/>
                    <a:pt x="7616993" y="2180936"/>
                  </a:cubicBezTo>
                  <a:cubicBezTo>
                    <a:pt x="6974055" y="1928270"/>
                    <a:pt x="6369219" y="1624919"/>
                    <a:pt x="5781525" y="1301144"/>
                  </a:cubicBezTo>
                  <a:cubicBezTo>
                    <a:pt x="5067150" y="907772"/>
                    <a:pt x="4299435" y="600639"/>
                    <a:pt x="3470760" y="392606"/>
                  </a:cubicBezTo>
                  <a:cubicBezTo>
                    <a:pt x="3281213" y="344947"/>
                    <a:pt x="2516356" y="186086"/>
                    <a:pt x="2182980" y="163391"/>
                  </a:cubicBezTo>
                  <a:cubicBezTo>
                    <a:pt x="2173455" y="162635"/>
                    <a:pt x="1555283" y="111950"/>
                    <a:pt x="1382880" y="111950"/>
                  </a:cubicBezTo>
                  <a:cubicBezTo>
                    <a:pt x="1360973" y="111950"/>
                    <a:pt x="578019" y="118759"/>
                    <a:pt x="468480" y="133132"/>
                  </a:cubicBezTo>
                  <a:cubicBezTo>
                    <a:pt x="311318" y="140697"/>
                    <a:pt x="156060" y="155826"/>
                    <a:pt x="1755" y="178521"/>
                  </a:cubicBezTo>
                  <a:lnTo>
                    <a:pt x="1755" y="1898588"/>
                  </a:lnTo>
                  <a:lnTo>
                    <a:pt x="0" y="1898948"/>
                  </a:lnTo>
                  <a:cubicBezTo>
                    <a:pt x="0" y="1289027"/>
                    <a:pt x="0" y="679900"/>
                    <a:pt x="0" y="69978"/>
                  </a:cubicBezTo>
                  <a:cubicBezTo>
                    <a:pt x="154731" y="46122"/>
                    <a:pt x="310417" y="30218"/>
                    <a:pt x="468013" y="22266"/>
                  </a:cubicBezTo>
                  <a:cubicBezTo>
                    <a:pt x="577853" y="7157"/>
                    <a:pt x="1362968" y="0"/>
                    <a:pt x="1384936" y="0"/>
                  </a:cubicBezTo>
                  <a:close/>
                </a:path>
              </a:pathLst>
            </a:custGeom>
            <a:solidFill>
              <a:srgbClr val="59912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rgbClr val="00CC00"/>
                </a:solidFill>
                <a:latin typeface="Century Gothic" pitchFamily="34" charset="0"/>
              </a:endParaRPr>
            </a:p>
          </p:txBody>
        </p:sp>
        <p:sp>
          <p:nvSpPr>
            <p:cNvPr id="28" name="Freeform: Shape 364">
              <a:extLst>
                <a:ext uri="{FF2B5EF4-FFF2-40B4-BE49-F238E27FC236}">
                  <a16:creationId xmlns:a16="http://schemas.microsoft.com/office/drawing/2014/main" id="{4316EBCC-FC65-4E99-B0E7-26C8006C5613}"/>
                </a:ext>
              </a:extLst>
            </p:cNvPr>
            <p:cNvSpPr/>
            <p:nvPr/>
          </p:nvSpPr>
          <p:spPr>
            <a:xfrm>
              <a:off x="5400296" y="5939303"/>
              <a:ext cx="6785839" cy="798186"/>
            </a:xfrm>
            <a:custGeom>
              <a:avLst/>
              <a:gdLst>
                <a:gd name="connsiteX0" fmla="*/ 0 w 6785839"/>
                <a:gd name="connsiteY0" fmla="*/ 0 h 798186"/>
                <a:gd name="connsiteX1" fmla="*/ 346779 w 6785839"/>
                <a:gd name="connsiteY1" fmla="*/ 136280 h 798186"/>
                <a:gd name="connsiteX2" fmla="*/ 876369 w 6785839"/>
                <a:gd name="connsiteY2" fmla="*/ 348095 h 798186"/>
                <a:gd name="connsiteX3" fmla="*/ 1584076 w 6785839"/>
                <a:gd name="connsiteY3" fmla="*/ 521330 h 798186"/>
                <a:gd name="connsiteX4" fmla="*/ 2204154 w 6785839"/>
                <a:gd name="connsiteY4" fmla="*/ 636315 h 798186"/>
                <a:gd name="connsiteX5" fmla="*/ 3103314 w 6785839"/>
                <a:gd name="connsiteY5" fmla="*/ 733145 h 798186"/>
                <a:gd name="connsiteX6" fmla="*/ 4044383 w 6785839"/>
                <a:gd name="connsiteY6" fmla="*/ 754327 h 798186"/>
                <a:gd name="connsiteX7" fmla="*/ 5875088 w 6785839"/>
                <a:gd name="connsiteY7" fmla="*/ 465350 h 798186"/>
                <a:gd name="connsiteX8" fmla="*/ 6482784 w 6785839"/>
                <a:gd name="connsiteY8" fmla="*/ 203606 h 798186"/>
                <a:gd name="connsiteX9" fmla="*/ 6699834 w 6785839"/>
                <a:gd name="connsiteY9" fmla="*/ 74815 h 798186"/>
                <a:gd name="connsiteX10" fmla="*/ 6785839 w 6785839"/>
                <a:gd name="connsiteY10" fmla="*/ 15755 h 798186"/>
                <a:gd name="connsiteX11" fmla="*/ 6785839 w 6785839"/>
                <a:gd name="connsiteY11" fmla="*/ 44461 h 798186"/>
                <a:gd name="connsiteX12" fmla="*/ 6731061 w 6785839"/>
                <a:gd name="connsiteY12" fmla="*/ 83894 h 798186"/>
                <a:gd name="connsiteX13" fmla="*/ 6513412 w 6785839"/>
                <a:gd name="connsiteY13" fmla="*/ 219277 h 798186"/>
                <a:gd name="connsiteX14" fmla="*/ 5904039 w 6785839"/>
                <a:gd name="connsiteY14" fmla="*/ 494418 h 798186"/>
                <a:gd name="connsiteX15" fmla="*/ 4068283 w 6785839"/>
                <a:gd name="connsiteY15" fmla="*/ 798186 h 798186"/>
                <a:gd name="connsiteX16" fmla="*/ 3124618 w 6785839"/>
                <a:gd name="connsiteY16" fmla="*/ 775920 h 798186"/>
                <a:gd name="connsiteX17" fmla="*/ 2222978 w 6785839"/>
                <a:gd name="connsiteY17" fmla="*/ 674134 h 798186"/>
                <a:gd name="connsiteX18" fmla="*/ 1601188 w 6785839"/>
                <a:gd name="connsiteY18" fmla="*/ 553263 h 798186"/>
                <a:gd name="connsiteX19" fmla="*/ 891529 w 6785839"/>
                <a:gd name="connsiteY19" fmla="*/ 371162 h 798186"/>
                <a:gd name="connsiteX20" fmla="*/ 360478 w 6785839"/>
                <a:gd name="connsiteY20" fmla="*/ 148504 h 79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785839" h="798186">
                  <a:moveTo>
                    <a:pt x="0" y="0"/>
                  </a:moveTo>
                  <a:lnTo>
                    <a:pt x="346779" y="136280"/>
                  </a:lnTo>
                  <a:cubicBezTo>
                    <a:pt x="448696" y="179399"/>
                    <a:pt x="804931" y="328427"/>
                    <a:pt x="876369" y="348095"/>
                  </a:cubicBezTo>
                  <a:cubicBezTo>
                    <a:pt x="1109731" y="413153"/>
                    <a:pt x="1344046" y="475185"/>
                    <a:pt x="1584076" y="521330"/>
                  </a:cubicBezTo>
                  <a:cubicBezTo>
                    <a:pt x="1787911" y="568989"/>
                    <a:pt x="1995556" y="604543"/>
                    <a:pt x="2204154" y="636315"/>
                  </a:cubicBezTo>
                  <a:cubicBezTo>
                    <a:pt x="2501334" y="681705"/>
                    <a:pt x="2801371" y="712721"/>
                    <a:pt x="3103314" y="733145"/>
                  </a:cubicBezTo>
                  <a:cubicBezTo>
                    <a:pt x="3273811" y="744493"/>
                    <a:pt x="3901508" y="754327"/>
                    <a:pt x="4044383" y="754327"/>
                  </a:cubicBezTo>
                  <a:cubicBezTo>
                    <a:pt x="4476819" y="754327"/>
                    <a:pt x="5147378" y="689269"/>
                    <a:pt x="5875088" y="465350"/>
                  </a:cubicBezTo>
                  <a:cubicBezTo>
                    <a:pt x="6091306" y="398779"/>
                    <a:pt x="6294188" y="312540"/>
                    <a:pt x="6482784" y="203606"/>
                  </a:cubicBezTo>
                  <a:cubicBezTo>
                    <a:pt x="6556126" y="161243"/>
                    <a:pt x="6629706" y="119637"/>
                    <a:pt x="6699834" y="74815"/>
                  </a:cubicBezTo>
                  <a:lnTo>
                    <a:pt x="6785839" y="15755"/>
                  </a:lnTo>
                  <a:lnTo>
                    <a:pt x="6785839" y="44461"/>
                  </a:lnTo>
                  <a:lnTo>
                    <a:pt x="6731061" y="83894"/>
                  </a:lnTo>
                  <a:cubicBezTo>
                    <a:pt x="6660739" y="131009"/>
                    <a:pt x="6586956" y="174746"/>
                    <a:pt x="6513412" y="219277"/>
                  </a:cubicBezTo>
                  <a:cubicBezTo>
                    <a:pt x="6324294" y="333787"/>
                    <a:pt x="6120854" y="424440"/>
                    <a:pt x="5904039" y="494418"/>
                  </a:cubicBezTo>
                  <a:cubicBezTo>
                    <a:pt x="5174321" y="729798"/>
                    <a:pt x="4501912" y="798186"/>
                    <a:pt x="4068283" y="798186"/>
                  </a:cubicBezTo>
                  <a:cubicBezTo>
                    <a:pt x="3925014" y="798186"/>
                    <a:pt x="3295585" y="787849"/>
                    <a:pt x="3124618" y="775920"/>
                  </a:cubicBezTo>
                  <a:cubicBezTo>
                    <a:pt x="2821842" y="754450"/>
                    <a:pt x="2520978" y="721846"/>
                    <a:pt x="2222978" y="674134"/>
                  </a:cubicBezTo>
                  <a:cubicBezTo>
                    <a:pt x="2013804" y="640735"/>
                    <a:pt x="1805586" y="603361"/>
                    <a:pt x="1601188" y="553263"/>
                  </a:cubicBezTo>
                  <a:cubicBezTo>
                    <a:pt x="1360496" y="504756"/>
                    <a:pt x="1125535" y="439549"/>
                    <a:pt x="891529" y="371162"/>
                  </a:cubicBezTo>
                  <a:cubicBezTo>
                    <a:pt x="819894" y="350486"/>
                    <a:pt x="462676" y="193831"/>
                    <a:pt x="360478" y="1485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rgbClr val="00CC00"/>
                </a:solidFill>
                <a:latin typeface="Century Gothic" pitchFamily="34" charset="0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1626332" y="6337450"/>
            <a:ext cx="4443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FF17606-85DC-48F8-AD96-6B0034910954}" type="slidenum">
              <a:rPr lang="uk-UA" b="1">
                <a:solidFill>
                  <a:srgbClr val="1E4A2C"/>
                </a:solidFill>
                <a:latin typeface="Century Gothic" pitchFamily="34" charset="0"/>
              </a:rPr>
              <a:pPr/>
              <a:t>5</a:t>
            </a:fld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3682232" y="6385774"/>
            <a:ext cx="6206067" cy="348270"/>
          </a:xfrm>
          <a:prstGeom prst="rect">
            <a:avLst/>
          </a:prstGeom>
        </p:spPr>
        <p:txBody>
          <a:bodyPr wrap="square" lIns="101062" tIns="50531" rIns="101062" bIns="50531">
            <a:spAutoFit/>
          </a:bodyPr>
          <a:lstStyle/>
          <a:p>
            <a:r>
              <a:rPr lang="ru-RU" sz="800" i="1" dirty="0">
                <a:latin typeface="Century Gothic" panose="020B0502020202020204" pitchFamily="34" charset="0"/>
                <a:cs typeface="Arial" pitchFamily="34" charset="0"/>
              </a:rPr>
              <a:t>*</a:t>
            </a:r>
            <a:r>
              <a:rPr lang="ru-RU" sz="800" i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uk-UA" sz="800" i="1" dirty="0">
                <a:latin typeface="Century Gothic" panose="020B0502020202020204" pitchFamily="34" charset="0"/>
                <a:cs typeface="Arial" pitchFamily="34" charset="0"/>
              </a:rPr>
              <a:t>відмічені  ті області,  в яких інформація не змінюється з моменту повномасштабного вторгнення російської федерації в </a:t>
            </a:r>
            <a:r>
              <a:rPr lang="uk-UA" sz="800" i="1" dirty="0" smtClean="0">
                <a:latin typeface="Century Gothic" panose="020B0502020202020204" pitchFamily="34" charset="0"/>
                <a:cs typeface="Arial" pitchFamily="34" charset="0"/>
              </a:rPr>
              <a:t>Україну</a:t>
            </a:r>
            <a:endParaRPr lang="ru-RU" sz="800" i="1" dirty="0"/>
          </a:p>
        </p:txBody>
      </p:sp>
      <p:pic>
        <p:nvPicPr>
          <p:cNvPr id="24" name="Picture 7" descr="C:\Users\monitoring\Downloads\SAEEESU Logo Horizontal UKR (1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208" y="6248534"/>
            <a:ext cx="3709359" cy="718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9" name="Диаграмма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6210698"/>
              </p:ext>
            </p:extLst>
          </p:nvPr>
        </p:nvGraphicFramePr>
        <p:xfrm>
          <a:off x="533579" y="1615699"/>
          <a:ext cx="4345992" cy="4580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1" name="Диаграмма 3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982534"/>
              </p:ext>
            </p:extLst>
          </p:nvPr>
        </p:nvGraphicFramePr>
        <p:xfrm>
          <a:off x="6481829" y="1679170"/>
          <a:ext cx="4489493" cy="4463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0619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052503" y="6094851"/>
            <a:ext cx="2844801" cy="354061"/>
          </a:xfrm>
        </p:spPr>
        <p:txBody>
          <a:bodyPr/>
          <a:lstStyle/>
          <a:p>
            <a:pPr>
              <a:defRPr/>
            </a:pPr>
            <a:r>
              <a:rPr lang="ru-RU" altLang="ru-RU" sz="2217" b="1" dirty="0">
                <a:solidFill>
                  <a:schemeClr val="bg1"/>
                </a:solidFill>
                <a:latin typeface="Century Gothic" panose="020B0502020202020204" pitchFamily="34" charset="0"/>
              </a:rPr>
              <a:t>6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7294691" y="1402688"/>
            <a:ext cx="2752873" cy="443233"/>
          </a:xfrm>
          <a:prstGeom prst="rect">
            <a:avLst/>
          </a:prstGeom>
        </p:spPr>
        <p:txBody>
          <a:bodyPr wrap="none" lIns="101062" tIns="50531" rIns="101062" bIns="50531">
            <a:spAutoFit/>
          </a:bodyPr>
          <a:lstStyle/>
          <a:p>
            <a:r>
              <a:rPr lang="uk-UA" sz="2217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Нежитлові будівлі</a:t>
            </a:r>
            <a:endParaRPr lang="ru-RU" sz="2217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37" name="Заголовок 1"/>
          <p:cNvSpPr txBox="1">
            <a:spLocks/>
          </p:cNvSpPr>
          <p:nvPr/>
        </p:nvSpPr>
        <p:spPr>
          <a:xfrm>
            <a:off x="60343" y="5470"/>
            <a:ext cx="9215396" cy="1053869"/>
          </a:xfrm>
          <a:prstGeom prst="rect">
            <a:avLst/>
          </a:prstGeom>
        </p:spPr>
        <p:txBody>
          <a:bodyPr vert="horz" wrap="square" lIns="100891" tIns="50446" rIns="100891" bIns="50446" rtlCol="0" anchor="ctr">
            <a:spAutoFit/>
          </a:bodyPr>
          <a:lstStyle>
            <a:lvl1pPr algn="ctr" defTabSz="913818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  <a:spcBef>
                <a:spcPts val="3979"/>
              </a:spcBef>
            </a:pPr>
            <a:r>
              <a:rPr lang="uk-UA" sz="197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Оснащеність станом на </a:t>
            </a:r>
            <a:r>
              <a:rPr lang="uk-UA" sz="1970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20.</a:t>
            </a:r>
            <a:r>
              <a:rPr lang="en-US" sz="1970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10</a:t>
            </a:r>
            <a:r>
              <a:rPr lang="uk-UA" sz="1970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.2026</a:t>
            </a:r>
            <a:endParaRPr lang="uk-UA" sz="1970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l">
              <a:spcBef>
                <a:spcPts val="663"/>
              </a:spcBef>
            </a:pPr>
            <a:r>
              <a:rPr lang="uk-UA" sz="2648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КОМЕРЦІЙНИЙ ОБЛІК: </a:t>
            </a:r>
            <a:r>
              <a:rPr lang="uk-UA" sz="2648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ПИТНА ВОДА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1829240" y="1364765"/>
            <a:ext cx="2493186" cy="443233"/>
          </a:xfrm>
          <a:prstGeom prst="rect">
            <a:avLst/>
          </a:prstGeom>
        </p:spPr>
        <p:txBody>
          <a:bodyPr wrap="none" lIns="101062" tIns="50531" rIns="101062" bIns="50531">
            <a:spAutoFit/>
          </a:bodyPr>
          <a:lstStyle/>
          <a:p>
            <a:r>
              <a:rPr lang="uk-UA" sz="2217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Житлові </a:t>
            </a:r>
            <a:r>
              <a:rPr lang="uk-UA" sz="2217" b="1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будівлі </a:t>
            </a:r>
            <a:endParaRPr lang="ru-RU" sz="2217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6040786" y="2216725"/>
            <a:ext cx="0" cy="4014546"/>
          </a:xfrm>
          <a:prstGeom prst="line">
            <a:avLst/>
          </a:prstGeom>
          <a:ln w="31750">
            <a:solidFill>
              <a:schemeClr val="bg1">
                <a:lumMod val="75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390">
            <a:extLst>
              <a:ext uri="{FF2B5EF4-FFF2-40B4-BE49-F238E27FC236}">
                <a16:creationId xmlns:a16="http://schemas.microsoft.com/office/drawing/2014/main" id="{A0F79E74-7863-4F84-9768-87F1D95D1B66}"/>
              </a:ext>
            </a:extLst>
          </p:cNvPr>
          <p:cNvGrpSpPr/>
          <p:nvPr/>
        </p:nvGrpSpPr>
        <p:grpSpPr>
          <a:xfrm flipH="1">
            <a:off x="10000539" y="6068119"/>
            <a:ext cx="2191461" cy="754242"/>
            <a:chOff x="-3146" y="3803886"/>
            <a:chExt cx="12196901" cy="3041067"/>
          </a:xfrm>
          <a:solidFill>
            <a:srgbClr val="33CC33"/>
          </a:solidFill>
        </p:grpSpPr>
        <p:grpSp>
          <p:nvGrpSpPr>
            <p:cNvPr id="18" name="Graphic 349">
              <a:extLst>
                <a:ext uri="{FF2B5EF4-FFF2-40B4-BE49-F238E27FC236}">
                  <a16:creationId xmlns:a16="http://schemas.microsoft.com/office/drawing/2014/main" id="{6AAE5BC0-A965-49C8-A586-C52F08D1FAA6}"/>
                </a:ext>
              </a:extLst>
            </p:cNvPr>
            <p:cNvGrpSpPr/>
            <p:nvPr/>
          </p:nvGrpSpPr>
          <p:grpSpPr>
            <a:xfrm>
              <a:off x="802" y="3803886"/>
              <a:ext cx="12192953" cy="3041067"/>
              <a:chOff x="-953" y="1514471"/>
              <a:chExt cx="12192953" cy="3829049"/>
            </a:xfrm>
            <a:grpFill/>
          </p:grpSpPr>
          <p:sp>
            <p:nvSpPr>
              <p:cNvPr id="23" name="Freeform: Shape 128">
                <a:extLst>
                  <a:ext uri="{FF2B5EF4-FFF2-40B4-BE49-F238E27FC236}">
                    <a16:creationId xmlns:a16="http://schemas.microsoft.com/office/drawing/2014/main" id="{E763ECF9-1217-4C2B-BC2D-C3F301931A10}"/>
                  </a:ext>
                </a:extLst>
              </p:cNvPr>
              <p:cNvSpPr/>
              <p:nvPr/>
            </p:nvSpPr>
            <p:spPr>
              <a:xfrm>
                <a:off x="0" y="4151037"/>
                <a:ext cx="4867275" cy="904875"/>
              </a:xfrm>
              <a:custGeom>
                <a:avLst/>
                <a:gdLst>
                  <a:gd name="connsiteX0" fmla="*/ 3367088 w 4867275"/>
                  <a:gd name="connsiteY0" fmla="*/ 86082 h 904875"/>
                  <a:gd name="connsiteX1" fmla="*/ 2744153 w 4867275"/>
                  <a:gd name="connsiteY1" fmla="*/ 68937 h 904875"/>
                  <a:gd name="connsiteX2" fmla="*/ 2684145 w 4867275"/>
                  <a:gd name="connsiteY2" fmla="*/ 80367 h 904875"/>
                  <a:gd name="connsiteX3" fmla="*/ 4870133 w 4867275"/>
                  <a:gd name="connsiteY3" fmla="*/ 529947 h 904875"/>
                  <a:gd name="connsiteX4" fmla="*/ 4868228 w 4867275"/>
                  <a:gd name="connsiteY4" fmla="*/ 542330 h 904875"/>
                  <a:gd name="connsiteX5" fmla="*/ 4690110 w 4867275"/>
                  <a:gd name="connsiteY5" fmla="*/ 508992 h 904875"/>
                  <a:gd name="connsiteX6" fmla="*/ 3483293 w 4867275"/>
                  <a:gd name="connsiteY6" fmla="*/ 348020 h 904875"/>
                  <a:gd name="connsiteX7" fmla="*/ 2422208 w 4867275"/>
                  <a:gd name="connsiteY7" fmla="*/ 342305 h 904875"/>
                  <a:gd name="connsiteX8" fmla="*/ 31433 w 4867275"/>
                  <a:gd name="connsiteY8" fmla="*/ 902374 h 904875"/>
                  <a:gd name="connsiteX9" fmla="*/ 0 w 4867275"/>
                  <a:gd name="connsiteY9" fmla="*/ 911899 h 904875"/>
                  <a:gd name="connsiteX10" fmla="*/ 0 w 4867275"/>
                  <a:gd name="connsiteY10" fmla="*/ 321349 h 904875"/>
                  <a:gd name="connsiteX11" fmla="*/ 27623 w 4867275"/>
                  <a:gd name="connsiteY11" fmla="*/ 316587 h 904875"/>
                  <a:gd name="connsiteX12" fmla="*/ 1003935 w 4867275"/>
                  <a:gd name="connsiteY12" fmla="*/ 71795 h 904875"/>
                  <a:gd name="connsiteX13" fmla="*/ 2651760 w 4867275"/>
                  <a:gd name="connsiteY13" fmla="*/ 5120 h 904875"/>
                  <a:gd name="connsiteX14" fmla="*/ 3345180 w 4867275"/>
                  <a:gd name="connsiteY14" fmla="*/ 81320 h 904875"/>
                  <a:gd name="connsiteX15" fmla="*/ 3367088 w 4867275"/>
                  <a:gd name="connsiteY15" fmla="*/ 86082 h 904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867275" h="904875">
                    <a:moveTo>
                      <a:pt x="3367088" y="86082"/>
                    </a:moveTo>
                    <a:cubicBezTo>
                      <a:pt x="3159443" y="75605"/>
                      <a:pt x="2951798" y="66080"/>
                      <a:pt x="2744153" y="68937"/>
                    </a:cubicBezTo>
                    <a:cubicBezTo>
                      <a:pt x="2726055" y="68937"/>
                      <a:pt x="2707005" y="64174"/>
                      <a:pt x="2684145" y="80367"/>
                    </a:cubicBezTo>
                    <a:cubicBezTo>
                      <a:pt x="3433763" y="147042"/>
                      <a:pt x="4161473" y="293727"/>
                      <a:pt x="4870133" y="529947"/>
                    </a:cubicBezTo>
                    <a:cubicBezTo>
                      <a:pt x="4869180" y="533757"/>
                      <a:pt x="4868228" y="538520"/>
                      <a:pt x="4868228" y="542330"/>
                    </a:cubicBezTo>
                    <a:cubicBezTo>
                      <a:pt x="4809173" y="530899"/>
                      <a:pt x="4749165" y="520422"/>
                      <a:pt x="4690110" y="508992"/>
                    </a:cubicBezTo>
                    <a:cubicBezTo>
                      <a:pt x="4291013" y="429934"/>
                      <a:pt x="3889058" y="376595"/>
                      <a:pt x="3483293" y="348020"/>
                    </a:cubicBezTo>
                    <a:cubicBezTo>
                      <a:pt x="3129915" y="324207"/>
                      <a:pt x="2775585" y="320397"/>
                      <a:pt x="2422208" y="342305"/>
                    </a:cubicBezTo>
                    <a:cubicBezTo>
                      <a:pt x="1593533" y="393739"/>
                      <a:pt x="793433" y="567095"/>
                      <a:pt x="31433" y="902374"/>
                    </a:cubicBezTo>
                    <a:cubicBezTo>
                      <a:pt x="21908" y="907137"/>
                      <a:pt x="10478" y="909042"/>
                      <a:pt x="0" y="911899"/>
                    </a:cubicBezTo>
                    <a:cubicBezTo>
                      <a:pt x="0" y="714732"/>
                      <a:pt x="0" y="518517"/>
                      <a:pt x="0" y="321349"/>
                    </a:cubicBezTo>
                    <a:cubicBezTo>
                      <a:pt x="9525" y="319445"/>
                      <a:pt x="19050" y="319445"/>
                      <a:pt x="27623" y="316587"/>
                    </a:cubicBezTo>
                    <a:cubicBezTo>
                      <a:pt x="345758" y="206097"/>
                      <a:pt x="671513" y="127992"/>
                      <a:pt x="1003935" y="71795"/>
                    </a:cubicBezTo>
                    <a:cubicBezTo>
                      <a:pt x="1211580" y="36552"/>
                      <a:pt x="2363153" y="-16788"/>
                      <a:pt x="2651760" y="5120"/>
                    </a:cubicBezTo>
                    <a:cubicBezTo>
                      <a:pt x="2884170" y="23217"/>
                      <a:pt x="3114675" y="49887"/>
                      <a:pt x="3345180" y="81320"/>
                    </a:cubicBezTo>
                    <a:cubicBezTo>
                      <a:pt x="3352800" y="82272"/>
                      <a:pt x="3359468" y="84177"/>
                      <a:pt x="3367088" y="86082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  <a:latin typeface="Century Gothic" pitchFamily="34" charset="0"/>
                </a:endParaRPr>
              </a:p>
            </p:txBody>
          </p:sp>
          <p:sp>
            <p:nvSpPr>
              <p:cNvPr id="24" name="Freeform: Shape 129">
                <a:extLst>
                  <a:ext uri="{FF2B5EF4-FFF2-40B4-BE49-F238E27FC236}">
                    <a16:creationId xmlns:a16="http://schemas.microsoft.com/office/drawing/2014/main" id="{3FD31BFE-8D18-4A1D-AF17-983FEE9B8C3D}"/>
                  </a:ext>
                </a:extLst>
              </p:cNvPr>
              <p:cNvSpPr/>
              <p:nvPr/>
            </p:nvSpPr>
            <p:spPr>
              <a:xfrm>
                <a:off x="7269480" y="3256597"/>
                <a:ext cx="4914900" cy="1352550"/>
              </a:xfrm>
              <a:custGeom>
                <a:avLst/>
                <a:gdLst>
                  <a:gd name="connsiteX0" fmla="*/ 4913947 w 4914900"/>
                  <a:gd name="connsiteY0" fmla="*/ 0 h 1352550"/>
                  <a:gd name="connsiteX1" fmla="*/ 4640580 w 4914900"/>
                  <a:gd name="connsiteY1" fmla="*/ 204788 h 1352550"/>
                  <a:gd name="connsiteX2" fmla="*/ 4413885 w 4914900"/>
                  <a:gd name="connsiteY2" fmla="*/ 350520 h 1352550"/>
                  <a:gd name="connsiteX3" fmla="*/ 3948112 w 4914900"/>
                  <a:gd name="connsiteY3" fmla="*/ 570548 h 1352550"/>
                  <a:gd name="connsiteX4" fmla="*/ 3041333 w 4914900"/>
                  <a:gd name="connsiteY4" fmla="*/ 811530 h 1352550"/>
                  <a:gd name="connsiteX5" fmla="*/ 2436495 w 4914900"/>
                  <a:gd name="connsiteY5" fmla="*/ 864870 h 1352550"/>
                  <a:gd name="connsiteX6" fmla="*/ 1454468 w 4914900"/>
                  <a:gd name="connsiteY6" fmla="*/ 805815 h 1352550"/>
                  <a:gd name="connsiteX7" fmla="*/ 44768 w 4914900"/>
                  <a:gd name="connsiteY7" fmla="*/ 455295 h 1352550"/>
                  <a:gd name="connsiteX8" fmla="*/ 0 w 4914900"/>
                  <a:gd name="connsiteY8" fmla="*/ 450533 h 1352550"/>
                  <a:gd name="connsiteX9" fmla="*/ 10477 w 4914900"/>
                  <a:gd name="connsiteY9" fmla="*/ 459105 h 1352550"/>
                  <a:gd name="connsiteX10" fmla="*/ 549593 w 4914900"/>
                  <a:gd name="connsiteY10" fmla="*/ 739140 h 1352550"/>
                  <a:gd name="connsiteX11" fmla="*/ 1250632 w 4914900"/>
                  <a:gd name="connsiteY11" fmla="*/ 1040130 h 1352550"/>
                  <a:gd name="connsiteX12" fmla="*/ 1898332 w 4914900"/>
                  <a:gd name="connsiteY12" fmla="*/ 1231583 h 1352550"/>
                  <a:gd name="connsiteX13" fmla="*/ 2636520 w 4914900"/>
                  <a:gd name="connsiteY13" fmla="*/ 1341120 h 1352550"/>
                  <a:gd name="connsiteX14" fmla="*/ 3229928 w 4914900"/>
                  <a:gd name="connsiteY14" fmla="*/ 1342073 h 1352550"/>
                  <a:gd name="connsiteX15" fmla="*/ 3962400 w 4914900"/>
                  <a:gd name="connsiteY15" fmla="*/ 1213485 h 1352550"/>
                  <a:gd name="connsiteX16" fmla="*/ 4923472 w 4914900"/>
                  <a:gd name="connsiteY16" fmla="*/ 731520 h 1352550"/>
                  <a:gd name="connsiteX17" fmla="*/ 4913947 w 4914900"/>
                  <a:gd name="connsiteY17" fmla="*/ 0 h 1352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914900" h="1352550">
                    <a:moveTo>
                      <a:pt x="4913947" y="0"/>
                    </a:moveTo>
                    <a:cubicBezTo>
                      <a:pt x="4825366" y="71438"/>
                      <a:pt x="4734878" y="141923"/>
                      <a:pt x="4640580" y="204788"/>
                    </a:cubicBezTo>
                    <a:cubicBezTo>
                      <a:pt x="4565333" y="254318"/>
                      <a:pt x="4491991" y="307658"/>
                      <a:pt x="4413885" y="350520"/>
                    </a:cubicBezTo>
                    <a:cubicBezTo>
                      <a:pt x="4292918" y="416243"/>
                      <a:pt x="3958590" y="566738"/>
                      <a:pt x="3948112" y="570548"/>
                    </a:cubicBezTo>
                    <a:cubicBezTo>
                      <a:pt x="3655695" y="686753"/>
                      <a:pt x="3352800" y="764858"/>
                      <a:pt x="3041333" y="811530"/>
                    </a:cubicBezTo>
                    <a:cubicBezTo>
                      <a:pt x="2856547" y="840105"/>
                      <a:pt x="2451735" y="864870"/>
                      <a:pt x="2436495" y="864870"/>
                    </a:cubicBezTo>
                    <a:cubicBezTo>
                      <a:pt x="2106930" y="872490"/>
                      <a:pt x="1780222" y="852488"/>
                      <a:pt x="1454468" y="805815"/>
                    </a:cubicBezTo>
                    <a:cubicBezTo>
                      <a:pt x="972502" y="737235"/>
                      <a:pt x="502920" y="621030"/>
                      <a:pt x="44768" y="455295"/>
                    </a:cubicBezTo>
                    <a:cubicBezTo>
                      <a:pt x="31432" y="450533"/>
                      <a:pt x="18097" y="438150"/>
                      <a:pt x="0" y="450533"/>
                    </a:cubicBezTo>
                    <a:cubicBezTo>
                      <a:pt x="3810" y="453390"/>
                      <a:pt x="7620" y="457200"/>
                      <a:pt x="10477" y="459105"/>
                    </a:cubicBezTo>
                    <a:cubicBezTo>
                      <a:pt x="192405" y="547688"/>
                      <a:pt x="367665" y="649605"/>
                      <a:pt x="549593" y="739140"/>
                    </a:cubicBezTo>
                    <a:cubicBezTo>
                      <a:pt x="778193" y="852488"/>
                      <a:pt x="1011555" y="952500"/>
                      <a:pt x="1250632" y="1040130"/>
                    </a:cubicBezTo>
                    <a:cubicBezTo>
                      <a:pt x="1462088" y="1118235"/>
                      <a:pt x="1679257" y="1180148"/>
                      <a:pt x="1898332" y="1231583"/>
                    </a:cubicBezTo>
                    <a:cubicBezTo>
                      <a:pt x="2109788" y="1281113"/>
                      <a:pt x="2629853" y="1341120"/>
                      <a:pt x="2636520" y="1341120"/>
                    </a:cubicBezTo>
                    <a:cubicBezTo>
                      <a:pt x="2833687" y="1360170"/>
                      <a:pt x="3031808" y="1356360"/>
                      <a:pt x="3229928" y="1342073"/>
                    </a:cubicBezTo>
                    <a:cubicBezTo>
                      <a:pt x="3478530" y="1324928"/>
                      <a:pt x="3723322" y="1283970"/>
                      <a:pt x="3962400" y="1213485"/>
                    </a:cubicBezTo>
                    <a:cubicBezTo>
                      <a:pt x="4297680" y="1122998"/>
                      <a:pt x="4923472" y="756285"/>
                      <a:pt x="4923472" y="731520"/>
                    </a:cubicBezTo>
                    <a:cubicBezTo>
                      <a:pt x="4922520" y="500063"/>
                      <a:pt x="4928235" y="12383"/>
                      <a:pt x="4913947" y="0"/>
                    </a:cubicBezTo>
                    <a:close/>
                  </a:path>
                </a:pathLst>
              </a:custGeom>
              <a:solidFill>
                <a:srgbClr val="CCF38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  <a:latin typeface="Century Gothic" pitchFamily="34" charset="0"/>
                </a:endParaRPr>
              </a:p>
            </p:txBody>
          </p:sp>
          <p:sp>
            <p:nvSpPr>
              <p:cNvPr id="25" name="Freeform: Shape 351">
                <a:extLst>
                  <a:ext uri="{FF2B5EF4-FFF2-40B4-BE49-F238E27FC236}">
                    <a16:creationId xmlns:a16="http://schemas.microsoft.com/office/drawing/2014/main" id="{4530FCFB-B2EF-45D5-8D3D-4D287DAF9CA0}"/>
                  </a:ext>
                </a:extLst>
              </p:cNvPr>
              <p:cNvSpPr/>
              <p:nvPr/>
            </p:nvSpPr>
            <p:spPr>
              <a:xfrm>
                <a:off x="-1" y="1514471"/>
                <a:ext cx="12192001" cy="3829049"/>
              </a:xfrm>
              <a:custGeom>
                <a:avLst/>
                <a:gdLst>
                  <a:gd name="connsiteX0" fmla="*/ 12189142 w 12192000"/>
                  <a:gd name="connsiteY0" fmla="*/ 2646998 h 3829050"/>
                  <a:gd name="connsiteX1" fmla="*/ 12141517 w 12192000"/>
                  <a:gd name="connsiteY1" fmla="*/ 2670810 h 3829050"/>
                  <a:gd name="connsiteX2" fmla="*/ 11187112 w 12192000"/>
                  <a:gd name="connsiteY2" fmla="*/ 3076575 h 3829050"/>
                  <a:gd name="connsiteX3" fmla="*/ 10240327 w 12192000"/>
                  <a:gd name="connsiteY3" fmla="*/ 3248978 h 3829050"/>
                  <a:gd name="connsiteX4" fmla="*/ 9317355 w 12192000"/>
                  <a:gd name="connsiteY4" fmla="*/ 3191828 h 3829050"/>
                  <a:gd name="connsiteX5" fmla="*/ 8830627 w 12192000"/>
                  <a:gd name="connsiteY5" fmla="*/ 3085148 h 3829050"/>
                  <a:gd name="connsiteX6" fmla="*/ 8441055 w 12192000"/>
                  <a:gd name="connsiteY6" fmla="*/ 2957513 h 3829050"/>
                  <a:gd name="connsiteX7" fmla="*/ 7615238 w 12192000"/>
                  <a:gd name="connsiteY7" fmla="*/ 2605088 h 3829050"/>
                  <a:gd name="connsiteX8" fmla="*/ 5779770 w 12192000"/>
                  <a:gd name="connsiteY8" fmla="*/ 1497330 h 3829050"/>
                  <a:gd name="connsiteX9" fmla="*/ 3469005 w 12192000"/>
                  <a:gd name="connsiteY9" fmla="*/ 353378 h 3829050"/>
                  <a:gd name="connsiteX10" fmla="*/ 2181225 w 12192000"/>
                  <a:gd name="connsiteY10" fmla="*/ 64770 h 3829050"/>
                  <a:gd name="connsiteX11" fmla="*/ 1381125 w 12192000"/>
                  <a:gd name="connsiteY11" fmla="*/ 0 h 3829050"/>
                  <a:gd name="connsiteX12" fmla="*/ 466725 w 12192000"/>
                  <a:gd name="connsiteY12" fmla="*/ 26670 h 3829050"/>
                  <a:gd name="connsiteX13" fmla="*/ 0 w 12192000"/>
                  <a:gd name="connsiteY13" fmla="*/ 83820 h 3829050"/>
                  <a:gd name="connsiteX14" fmla="*/ 0 w 12192000"/>
                  <a:gd name="connsiteY14" fmla="*/ 2274570 h 3829050"/>
                  <a:gd name="connsiteX15" fmla="*/ 647700 w 12192000"/>
                  <a:gd name="connsiteY15" fmla="*/ 2130743 h 3829050"/>
                  <a:gd name="connsiteX16" fmla="*/ 647700 w 12192000"/>
                  <a:gd name="connsiteY16" fmla="*/ 2130743 h 3829050"/>
                  <a:gd name="connsiteX17" fmla="*/ 1829753 w 12192000"/>
                  <a:gd name="connsiteY17" fmla="*/ 2048828 h 3829050"/>
                  <a:gd name="connsiteX18" fmla="*/ 3505200 w 12192000"/>
                  <a:gd name="connsiteY18" fmla="*/ 2263140 h 3829050"/>
                  <a:gd name="connsiteX19" fmla="*/ 3523298 w 12192000"/>
                  <a:gd name="connsiteY19" fmla="*/ 2266950 h 3829050"/>
                  <a:gd name="connsiteX20" fmla="*/ 3525203 w 12192000"/>
                  <a:gd name="connsiteY20" fmla="*/ 2273618 h 3829050"/>
                  <a:gd name="connsiteX21" fmla="*/ 3963353 w 12192000"/>
                  <a:gd name="connsiteY21" fmla="*/ 2388870 h 3829050"/>
                  <a:gd name="connsiteX22" fmla="*/ 5601653 w 12192000"/>
                  <a:gd name="connsiteY22" fmla="*/ 3054668 h 3829050"/>
                  <a:gd name="connsiteX23" fmla="*/ 6131243 w 12192000"/>
                  <a:gd name="connsiteY23" fmla="*/ 3321368 h 3829050"/>
                  <a:gd name="connsiteX24" fmla="*/ 6838950 w 12192000"/>
                  <a:gd name="connsiteY24" fmla="*/ 3539490 h 3829050"/>
                  <a:gd name="connsiteX25" fmla="*/ 6838950 w 12192000"/>
                  <a:gd name="connsiteY25" fmla="*/ 3539490 h 3829050"/>
                  <a:gd name="connsiteX26" fmla="*/ 7459028 w 12192000"/>
                  <a:gd name="connsiteY26" fmla="*/ 3684270 h 3829050"/>
                  <a:gd name="connsiteX27" fmla="*/ 8358188 w 12192000"/>
                  <a:gd name="connsiteY27" fmla="*/ 3806190 h 3829050"/>
                  <a:gd name="connsiteX28" fmla="*/ 9299257 w 12192000"/>
                  <a:gd name="connsiteY28" fmla="*/ 3832860 h 3829050"/>
                  <a:gd name="connsiteX29" fmla="*/ 11129962 w 12192000"/>
                  <a:gd name="connsiteY29" fmla="*/ 3469005 h 3829050"/>
                  <a:gd name="connsiteX30" fmla="*/ 11737658 w 12192000"/>
                  <a:gd name="connsiteY30" fmla="*/ 3139440 h 3829050"/>
                  <a:gd name="connsiteX31" fmla="*/ 12151042 w 12192000"/>
                  <a:gd name="connsiteY31" fmla="*/ 2790825 h 3829050"/>
                  <a:gd name="connsiteX32" fmla="*/ 12189142 w 12192000"/>
                  <a:gd name="connsiteY32" fmla="*/ 2646998 h 382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2192000" h="3829050">
                    <a:moveTo>
                      <a:pt x="12189142" y="2646998"/>
                    </a:moveTo>
                    <a:cubicBezTo>
                      <a:pt x="12171998" y="2655570"/>
                      <a:pt x="12155805" y="2663190"/>
                      <a:pt x="12141517" y="2670810"/>
                    </a:cubicBezTo>
                    <a:cubicBezTo>
                      <a:pt x="11835765" y="2834640"/>
                      <a:pt x="11519535" y="2975610"/>
                      <a:pt x="11187112" y="3076575"/>
                    </a:cubicBezTo>
                    <a:cubicBezTo>
                      <a:pt x="10877550" y="3170873"/>
                      <a:pt x="10562273" y="3228023"/>
                      <a:pt x="10240327" y="3248978"/>
                    </a:cubicBezTo>
                    <a:cubicBezTo>
                      <a:pt x="10189845" y="3250883"/>
                      <a:pt x="9434512" y="3210878"/>
                      <a:pt x="9317355" y="3191828"/>
                    </a:cubicBezTo>
                    <a:cubicBezTo>
                      <a:pt x="9153525" y="3165158"/>
                      <a:pt x="8992552" y="3122295"/>
                      <a:pt x="8830627" y="3085148"/>
                    </a:cubicBezTo>
                    <a:cubicBezTo>
                      <a:pt x="8827770" y="3084195"/>
                      <a:pt x="8547735" y="2997518"/>
                      <a:pt x="8441055" y="2957513"/>
                    </a:cubicBezTo>
                    <a:cubicBezTo>
                      <a:pt x="8285798" y="2900363"/>
                      <a:pt x="7646670" y="2621280"/>
                      <a:pt x="7615238" y="2605088"/>
                    </a:cubicBezTo>
                    <a:cubicBezTo>
                      <a:pt x="6972300" y="2286953"/>
                      <a:pt x="6367463" y="1905000"/>
                      <a:pt x="5779770" y="1497330"/>
                    </a:cubicBezTo>
                    <a:cubicBezTo>
                      <a:pt x="5065395" y="1002030"/>
                      <a:pt x="4297680" y="615315"/>
                      <a:pt x="3469005" y="353378"/>
                    </a:cubicBezTo>
                    <a:cubicBezTo>
                      <a:pt x="3279458" y="293370"/>
                      <a:pt x="2514600" y="93345"/>
                      <a:pt x="2181225" y="64770"/>
                    </a:cubicBezTo>
                    <a:cubicBezTo>
                      <a:pt x="2171700" y="63818"/>
                      <a:pt x="1553528" y="0"/>
                      <a:pt x="1381125" y="0"/>
                    </a:cubicBezTo>
                    <a:cubicBezTo>
                      <a:pt x="1359218" y="0"/>
                      <a:pt x="576263" y="8573"/>
                      <a:pt x="466725" y="26670"/>
                    </a:cubicBezTo>
                    <a:cubicBezTo>
                      <a:pt x="309563" y="36195"/>
                      <a:pt x="154305" y="55245"/>
                      <a:pt x="0" y="83820"/>
                    </a:cubicBezTo>
                    <a:cubicBezTo>
                      <a:pt x="0" y="814388"/>
                      <a:pt x="0" y="1544003"/>
                      <a:pt x="0" y="2274570"/>
                    </a:cubicBezTo>
                    <a:cubicBezTo>
                      <a:pt x="212408" y="2212658"/>
                      <a:pt x="430530" y="2172653"/>
                      <a:pt x="647700" y="2130743"/>
                    </a:cubicBezTo>
                    <a:cubicBezTo>
                      <a:pt x="647700" y="2130743"/>
                      <a:pt x="647700" y="2130743"/>
                      <a:pt x="647700" y="2130743"/>
                    </a:cubicBezTo>
                    <a:cubicBezTo>
                      <a:pt x="748665" y="2117408"/>
                      <a:pt x="1756410" y="2044065"/>
                      <a:pt x="1829753" y="2048828"/>
                    </a:cubicBezTo>
                    <a:cubicBezTo>
                      <a:pt x="2273618" y="2045970"/>
                      <a:pt x="2845118" y="2131695"/>
                      <a:pt x="3505200" y="2263140"/>
                    </a:cubicBezTo>
                    <a:cubicBezTo>
                      <a:pt x="3510915" y="2264093"/>
                      <a:pt x="3517583" y="2265998"/>
                      <a:pt x="3523298" y="2266950"/>
                    </a:cubicBezTo>
                    <a:cubicBezTo>
                      <a:pt x="3524250" y="2268855"/>
                      <a:pt x="3524250" y="2271713"/>
                      <a:pt x="3525203" y="2273618"/>
                    </a:cubicBezTo>
                    <a:cubicBezTo>
                      <a:pt x="3671888" y="2308860"/>
                      <a:pt x="3818573" y="2345055"/>
                      <a:pt x="3963353" y="2388870"/>
                    </a:cubicBezTo>
                    <a:cubicBezTo>
                      <a:pt x="4530090" y="2559368"/>
                      <a:pt x="5077778" y="2778443"/>
                      <a:pt x="5601653" y="3054668"/>
                    </a:cubicBezTo>
                    <a:cubicBezTo>
                      <a:pt x="5703570" y="3108960"/>
                      <a:pt x="6059805" y="3296603"/>
                      <a:pt x="6131243" y="3321368"/>
                    </a:cubicBezTo>
                    <a:cubicBezTo>
                      <a:pt x="6364605" y="3403283"/>
                      <a:pt x="6598920" y="3481388"/>
                      <a:pt x="6838950" y="3539490"/>
                    </a:cubicBezTo>
                    <a:lnTo>
                      <a:pt x="6838950" y="3539490"/>
                    </a:lnTo>
                    <a:cubicBezTo>
                      <a:pt x="7042785" y="3599498"/>
                      <a:pt x="7250430" y="3644265"/>
                      <a:pt x="7459028" y="3684270"/>
                    </a:cubicBezTo>
                    <a:cubicBezTo>
                      <a:pt x="7756208" y="3741420"/>
                      <a:pt x="8056245" y="3780473"/>
                      <a:pt x="8358188" y="3806190"/>
                    </a:cubicBezTo>
                    <a:cubicBezTo>
                      <a:pt x="8528685" y="3820478"/>
                      <a:pt x="9156382" y="3832860"/>
                      <a:pt x="9299257" y="3832860"/>
                    </a:cubicBezTo>
                    <a:cubicBezTo>
                      <a:pt x="9731693" y="3832860"/>
                      <a:pt x="10402252" y="3750945"/>
                      <a:pt x="11129962" y="3469005"/>
                    </a:cubicBezTo>
                    <a:cubicBezTo>
                      <a:pt x="11346180" y="3385185"/>
                      <a:pt x="11549062" y="3276600"/>
                      <a:pt x="11737658" y="3139440"/>
                    </a:cubicBezTo>
                    <a:cubicBezTo>
                      <a:pt x="11884342" y="3032760"/>
                      <a:pt x="12031980" y="2929890"/>
                      <a:pt x="12151042" y="2790825"/>
                    </a:cubicBezTo>
                    <a:cubicBezTo>
                      <a:pt x="12185333" y="2749868"/>
                      <a:pt x="12198667" y="2704148"/>
                      <a:pt x="12189142" y="2646998"/>
                    </a:cubicBezTo>
                    <a:close/>
                  </a:path>
                </a:pathLst>
              </a:custGeom>
              <a:solidFill>
                <a:srgbClr val="C0E2A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  <a:latin typeface="Century Gothic" pitchFamily="34" charset="0"/>
                </a:endParaRPr>
              </a:p>
            </p:txBody>
          </p:sp>
          <p:sp>
            <p:nvSpPr>
              <p:cNvPr id="32" name="Freeform: Shape 130">
                <a:extLst>
                  <a:ext uri="{FF2B5EF4-FFF2-40B4-BE49-F238E27FC236}">
                    <a16:creationId xmlns:a16="http://schemas.microsoft.com/office/drawing/2014/main" id="{40309ABF-4CC7-44F7-9A48-F67189F0D932}"/>
                  </a:ext>
                </a:extLst>
              </p:cNvPr>
              <p:cNvSpPr/>
              <p:nvPr/>
            </p:nvSpPr>
            <p:spPr>
              <a:xfrm>
                <a:off x="-953" y="3549998"/>
                <a:ext cx="5915025" cy="1371598"/>
              </a:xfrm>
              <a:custGeom>
                <a:avLst/>
                <a:gdLst>
                  <a:gd name="connsiteX0" fmla="*/ 5905500 w 5915025"/>
                  <a:gd name="connsiteY0" fmla="*/ 1174801 h 1371600"/>
                  <a:gd name="connsiteX1" fmla="*/ 5602605 w 5915025"/>
                  <a:gd name="connsiteY1" fmla="*/ 1006209 h 1371600"/>
                  <a:gd name="connsiteX2" fmla="*/ 3964305 w 5915025"/>
                  <a:gd name="connsiteY2" fmla="*/ 340411 h 1371600"/>
                  <a:gd name="connsiteX3" fmla="*/ 3505200 w 5915025"/>
                  <a:gd name="connsiteY3" fmla="*/ 214681 h 1371600"/>
                  <a:gd name="connsiteX4" fmla="*/ 3086100 w 5915025"/>
                  <a:gd name="connsiteY4" fmla="*/ 128956 h 1371600"/>
                  <a:gd name="connsiteX5" fmla="*/ 1829753 w 5915025"/>
                  <a:gd name="connsiteY5" fmla="*/ 369 h 1371600"/>
                  <a:gd name="connsiteX6" fmla="*/ 951548 w 5915025"/>
                  <a:gd name="connsiteY6" fmla="*/ 44183 h 1371600"/>
                  <a:gd name="connsiteX7" fmla="*/ 647700 w 5915025"/>
                  <a:gd name="connsiteY7" fmla="*/ 82283 h 1371600"/>
                  <a:gd name="connsiteX8" fmla="*/ 0 w 5915025"/>
                  <a:gd name="connsiteY8" fmla="*/ 226111 h 1371600"/>
                  <a:gd name="connsiteX9" fmla="*/ 0 w 5915025"/>
                  <a:gd name="connsiteY9" fmla="*/ 921436 h 1371600"/>
                  <a:gd name="connsiteX10" fmla="*/ 27623 w 5915025"/>
                  <a:gd name="connsiteY10" fmla="*/ 916673 h 1371600"/>
                  <a:gd name="connsiteX11" fmla="*/ 1003935 w 5915025"/>
                  <a:gd name="connsiteY11" fmla="*/ 671881 h 1371600"/>
                  <a:gd name="connsiteX12" fmla="*/ 2651760 w 5915025"/>
                  <a:gd name="connsiteY12" fmla="*/ 605206 h 1371600"/>
                  <a:gd name="connsiteX13" fmla="*/ 3636645 w 5915025"/>
                  <a:gd name="connsiteY13" fmla="*/ 733794 h 1371600"/>
                  <a:gd name="connsiteX14" fmla="*/ 5668328 w 5915025"/>
                  <a:gd name="connsiteY14" fmla="*/ 1356729 h 1371600"/>
                  <a:gd name="connsiteX15" fmla="*/ 5753100 w 5915025"/>
                  <a:gd name="connsiteY15" fmla="*/ 1371969 h 1371600"/>
                  <a:gd name="connsiteX16" fmla="*/ 4879658 w 5915025"/>
                  <a:gd name="connsiteY16" fmla="*/ 926198 h 1371600"/>
                  <a:gd name="connsiteX17" fmla="*/ 3968115 w 5915025"/>
                  <a:gd name="connsiteY17" fmla="*/ 569963 h 1371600"/>
                  <a:gd name="connsiteX18" fmla="*/ 5295900 w 5915025"/>
                  <a:gd name="connsiteY18" fmla="*/ 950011 h 1371600"/>
                  <a:gd name="connsiteX19" fmla="*/ 5700713 w 5915025"/>
                  <a:gd name="connsiteY19" fmla="*/ 1102411 h 1371600"/>
                  <a:gd name="connsiteX20" fmla="*/ 5920740 w 5915025"/>
                  <a:gd name="connsiteY20" fmla="*/ 1190041 h 1371600"/>
                  <a:gd name="connsiteX21" fmla="*/ 5905500 w 5915025"/>
                  <a:gd name="connsiteY21" fmla="*/ 1174801 h 137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5915025" h="1371600">
                    <a:moveTo>
                      <a:pt x="5905500" y="1174801"/>
                    </a:moveTo>
                    <a:cubicBezTo>
                      <a:pt x="5804535" y="1117651"/>
                      <a:pt x="5704523" y="1059548"/>
                      <a:pt x="5602605" y="1006209"/>
                    </a:cubicBezTo>
                    <a:cubicBezTo>
                      <a:pt x="5078730" y="729984"/>
                      <a:pt x="4531043" y="511861"/>
                      <a:pt x="3964305" y="340411"/>
                    </a:cubicBezTo>
                    <a:cubicBezTo>
                      <a:pt x="3819525" y="296596"/>
                      <a:pt x="3510915" y="215633"/>
                      <a:pt x="3505200" y="214681"/>
                    </a:cubicBezTo>
                    <a:cubicBezTo>
                      <a:pt x="3494723" y="214681"/>
                      <a:pt x="3216593" y="154674"/>
                      <a:pt x="3086100" y="128956"/>
                    </a:cubicBezTo>
                    <a:cubicBezTo>
                      <a:pt x="2921318" y="96571"/>
                      <a:pt x="2266950" y="18466"/>
                      <a:pt x="1829753" y="369"/>
                    </a:cubicBezTo>
                    <a:cubicBezTo>
                      <a:pt x="1756410" y="-4394"/>
                      <a:pt x="1012508" y="38469"/>
                      <a:pt x="951548" y="44183"/>
                    </a:cubicBezTo>
                    <a:cubicBezTo>
                      <a:pt x="849630" y="53708"/>
                      <a:pt x="748665" y="69901"/>
                      <a:pt x="647700" y="82283"/>
                    </a:cubicBezTo>
                    <a:cubicBezTo>
                      <a:pt x="430530" y="124194"/>
                      <a:pt x="212408" y="164199"/>
                      <a:pt x="0" y="226111"/>
                    </a:cubicBezTo>
                    <a:cubicBezTo>
                      <a:pt x="0" y="457569"/>
                      <a:pt x="0" y="689979"/>
                      <a:pt x="0" y="921436"/>
                    </a:cubicBezTo>
                    <a:cubicBezTo>
                      <a:pt x="9525" y="919531"/>
                      <a:pt x="19050" y="919531"/>
                      <a:pt x="27623" y="916673"/>
                    </a:cubicBezTo>
                    <a:cubicBezTo>
                      <a:pt x="345758" y="806184"/>
                      <a:pt x="671513" y="728079"/>
                      <a:pt x="1003935" y="671881"/>
                    </a:cubicBezTo>
                    <a:cubicBezTo>
                      <a:pt x="1211580" y="636638"/>
                      <a:pt x="2363153" y="583298"/>
                      <a:pt x="2651760" y="605206"/>
                    </a:cubicBezTo>
                    <a:cubicBezTo>
                      <a:pt x="2884170" y="623304"/>
                      <a:pt x="3548063" y="715696"/>
                      <a:pt x="3636645" y="733794"/>
                    </a:cubicBezTo>
                    <a:cubicBezTo>
                      <a:pt x="4334828" y="871906"/>
                      <a:pt x="5013008" y="1078598"/>
                      <a:pt x="5668328" y="1356729"/>
                    </a:cubicBezTo>
                    <a:cubicBezTo>
                      <a:pt x="5720715" y="1378636"/>
                      <a:pt x="5720715" y="1378636"/>
                      <a:pt x="5753100" y="1371969"/>
                    </a:cubicBezTo>
                    <a:cubicBezTo>
                      <a:pt x="5472113" y="1197661"/>
                      <a:pt x="5177790" y="1058596"/>
                      <a:pt x="4879658" y="926198"/>
                    </a:cubicBezTo>
                    <a:cubicBezTo>
                      <a:pt x="4581525" y="793801"/>
                      <a:pt x="4275773" y="680454"/>
                      <a:pt x="3968115" y="569963"/>
                    </a:cubicBezTo>
                    <a:cubicBezTo>
                      <a:pt x="4411980" y="657594"/>
                      <a:pt x="5289233" y="941438"/>
                      <a:pt x="5295900" y="950011"/>
                    </a:cubicBezTo>
                    <a:cubicBezTo>
                      <a:pt x="5434013" y="990969"/>
                      <a:pt x="5566410" y="1050023"/>
                      <a:pt x="5700713" y="1102411"/>
                    </a:cubicBezTo>
                    <a:cubicBezTo>
                      <a:pt x="5744528" y="1119556"/>
                      <a:pt x="5894070" y="1192898"/>
                      <a:pt x="5920740" y="1190041"/>
                    </a:cubicBezTo>
                    <a:cubicBezTo>
                      <a:pt x="5916930" y="1185279"/>
                      <a:pt x="5912168" y="1178611"/>
                      <a:pt x="5905500" y="1174801"/>
                    </a:cubicBezTo>
                    <a:close/>
                  </a:path>
                </a:pathLst>
              </a:custGeom>
              <a:solidFill>
                <a:srgbClr val="71B4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  <a:latin typeface="Century Gothic" pitchFamily="34" charset="0"/>
                </a:endParaRPr>
              </a:p>
            </p:txBody>
          </p:sp>
        </p:grpSp>
        <p:sp>
          <p:nvSpPr>
            <p:cNvPr id="19" name="Freeform: Shape 362">
              <a:extLst>
                <a:ext uri="{FF2B5EF4-FFF2-40B4-BE49-F238E27FC236}">
                  <a16:creationId xmlns:a16="http://schemas.microsoft.com/office/drawing/2014/main" id="{97ED828F-D50C-47E6-9CE8-85238F75A386}"/>
                </a:ext>
              </a:extLst>
            </p:cNvPr>
            <p:cNvSpPr/>
            <p:nvPr/>
          </p:nvSpPr>
          <p:spPr>
            <a:xfrm>
              <a:off x="-3146" y="3925478"/>
              <a:ext cx="8373662" cy="2439302"/>
            </a:xfrm>
            <a:custGeom>
              <a:avLst/>
              <a:gdLst>
                <a:gd name="connsiteX0" fmla="*/ 1384936 w 8373665"/>
                <a:gd name="connsiteY0" fmla="*/ 0 h 2439302"/>
                <a:gd name="connsiteX1" fmla="*/ 2187243 w 8373665"/>
                <a:gd name="connsiteY1" fmla="*/ 54074 h 2439302"/>
                <a:gd name="connsiteX2" fmla="*/ 3478575 w 8373665"/>
                <a:gd name="connsiteY2" fmla="*/ 295021 h 2439302"/>
                <a:gd name="connsiteX3" fmla="*/ 5795715 w 8373665"/>
                <a:gd name="connsiteY3" fmla="*/ 1250062 h 2439302"/>
                <a:gd name="connsiteX4" fmla="*/ 7636247 w 8373665"/>
                <a:gd name="connsiteY4" fmla="*/ 2174885 h 2439302"/>
                <a:gd name="connsiteX5" fmla="*/ 8273705 w 8373665"/>
                <a:gd name="connsiteY5" fmla="*/ 2404910 h 2439302"/>
                <a:gd name="connsiteX6" fmla="*/ 8373665 w 8373665"/>
                <a:gd name="connsiteY6" fmla="*/ 2439302 h 2439302"/>
                <a:gd name="connsiteX7" fmla="*/ 8364039 w 8373665"/>
                <a:gd name="connsiteY7" fmla="*/ 2436304 h 2439302"/>
                <a:gd name="connsiteX8" fmla="*/ 7616993 w 8373665"/>
                <a:gd name="connsiteY8" fmla="*/ 2180936 h 2439302"/>
                <a:gd name="connsiteX9" fmla="*/ 5781525 w 8373665"/>
                <a:gd name="connsiteY9" fmla="*/ 1301144 h 2439302"/>
                <a:gd name="connsiteX10" fmla="*/ 3470760 w 8373665"/>
                <a:gd name="connsiteY10" fmla="*/ 392606 h 2439302"/>
                <a:gd name="connsiteX11" fmla="*/ 2182980 w 8373665"/>
                <a:gd name="connsiteY11" fmla="*/ 163391 h 2439302"/>
                <a:gd name="connsiteX12" fmla="*/ 1382880 w 8373665"/>
                <a:gd name="connsiteY12" fmla="*/ 111950 h 2439302"/>
                <a:gd name="connsiteX13" fmla="*/ 468480 w 8373665"/>
                <a:gd name="connsiteY13" fmla="*/ 133132 h 2439302"/>
                <a:gd name="connsiteX14" fmla="*/ 1755 w 8373665"/>
                <a:gd name="connsiteY14" fmla="*/ 178521 h 2439302"/>
                <a:gd name="connsiteX15" fmla="*/ 1755 w 8373665"/>
                <a:gd name="connsiteY15" fmla="*/ 1898588 h 2439302"/>
                <a:gd name="connsiteX16" fmla="*/ 0 w 8373665"/>
                <a:gd name="connsiteY16" fmla="*/ 1898948 h 2439302"/>
                <a:gd name="connsiteX17" fmla="*/ 0 w 8373665"/>
                <a:gd name="connsiteY17" fmla="*/ 69978 h 2439302"/>
                <a:gd name="connsiteX18" fmla="*/ 468013 w 8373665"/>
                <a:gd name="connsiteY18" fmla="*/ 22266 h 2439302"/>
                <a:gd name="connsiteX19" fmla="*/ 1384936 w 8373665"/>
                <a:gd name="connsiteY19" fmla="*/ 0 h 2439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373665" h="2439302">
                  <a:moveTo>
                    <a:pt x="1384936" y="0"/>
                  </a:moveTo>
                  <a:cubicBezTo>
                    <a:pt x="1557814" y="0"/>
                    <a:pt x="2177692" y="53279"/>
                    <a:pt x="2187243" y="54074"/>
                  </a:cubicBezTo>
                  <a:cubicBezTo>
                    <a:pt x="2521538" y="77930"/>
                    <a:pt x="3288505" y="244923"/>
                    <a:pt x="3478575" y="295021"/>
                  </a:cubicBezTo>
                  <a:cubicBezTo>
                    <a:pt x="4309537" y="513702"/>
                    <a:pt x="5079369" y="836555"/>
                    <a:pt x="5795715" y="1250062"/>
                  </a:cubicBezTo>
                  <a:cubicBezTo>
                    <a:pt x="6385030" y="1590409"/>
                    <a:pt x="6991535" y="1909286"/>
                    <a:pt x="7636247" y="2174885"/>
                  </a:cubicBezTo>
                  <a:cubicBezTo>
                    <a:pt x="7659886" y="2185023"/>
                    <a:pt x="8026297" y="2318618"/>
                    <a:pt x="8273705" y="2404910"/>
                  </a:cubicBezTo>
                  <a:lnTo>
                    <a:pt x="8373665" y="2439302"/>
                  </a:lnTo>
                  <a:lnTo>
                    <a:pt x="8364039" y="2436304"/>
                  </a:lnTo>
                  <a:cubicBezTo>
                    <a:pt x="8137266" y="2363296"/>
                    <a:pt x="7644496" y="2192188"/>
                    <a:pt x="7616993" y="2180936"/>
                  </a:cubicBezTo>
                  <a:cubicBezTo>
                    <a:pt x="6974055" y="1928270"/>
                    <a:pt x="6369219" y="1624919"/>
                    <a:pt x="5781525" y="1301144"/>
                  </a:cubicBezTo>
                  <a:cubicBezTo>
                    <a:pt x="5067150" y="907772"/>
                    <a:pt x="4299435" y="600639"/>
                    <a:pt x="3470760" y="392606"/>
                  </a:cubicBezTo>
                  <a:cubicBezTo>
                    <a:pt x="3281213" y="344947"/>
                    <a:pt x="2516356" y="186086"/>
                    <a:pt x="2182980" y="163391"/>
                  </a:cubicBezTo>
                  <a:cubicBezTo>
                    <a:pt x="2173455" y="162635"/>
                    <a:pt x="1555283" y="111950"/>
                    <a:pt x="1382880" y="111950"/>
                  </a:cubicBezTo>
                  <a:cubicBezTo>
                    <a:pt x="1360973" y="111950"/>
                    <a:pt x="578019" y="118759"/>
                    <a:pt x="468480" y="133132"/>
                  </a:cubicBezTo>
                  <a:cubicBezTo>
                    <a:pt x="311318" y="140697"/>
                    <a:pt x="156060" y="155826"/>
                    <a:pt x="1755" y="178521"/>
                  </a:cubicBezTo>
                  <a:lnTo>
                    <a:pt x="1755" y="1898588"/>
                  </a:lnTo>
                  <a:lnTo>
                    <a:pt x="0" y="1898948"/>
                  </a:lnTo>
                  <a:cubicBezTo>
                    <a:pt x="0" y="1289027"/>
                    <a:pt x="0" y="679900"/>
                    <a:pt x="0" y="69978"/>
                  </a:cubicBezTo>
                  <a:cubicBezTo>
                    <a:pt x="154731" y="46122"/>
                    <a:pt x="310417" y="30218"/>
                    <a:pt x="468013" y="22266"/>
                  </a:cubicBezTo>
                  <a:cubicBezTo>
                    <a:pt x="577853" y="7157"/>
                    <a:pt x="1362968" y="0"/>
                    <a:pt x="1384936" y="0"/>
                  </a:cubicBezTo>
                  <a:close/>
                </a:path>
              </a:pathLst>
            </a:custGeom>
            <a:solidFill>
              <a:srgbClr val="59912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rgbClr val="00CC00"/>
                </a:solidFill>
                <a:latin typeface="Century Gothic" pitchFamily="34" charset="0"/>
              </a:endParaRPr>
            </a:p>
          </p:txBody>
        </p:sp>
        <p:sp>
          <p:nvSpPr>
            <p:cNvPr id="22" name="Freeform: Shape 364">
              <a:extLst>
                <a:ext uri="{FF2B5EF4-FFF2-40B4-BE49-F238E27FC236}">
                  <a16:creationId xmlns:a16="http://schemas.microsoft.com/office/drawing/2014/main" id="{4316EBCC-FC65-4E99-B0E7-26C8006C5613}"/>
                </a:ext>
              </a:extLst>
            </p:cNvPr>
            <p:cNvSpPr/>
            <p:nvPr/>
          </p:nvSpPr>
          <p:spPr>
            <a:xfrm>
              <a:off x="5400296" y="5939303"/>
              <a:ext cx="6785839" cy="798186"/>
            </a:xfrm>
            <a:custGeom>
              <a:avLst/>
              <a:gdLst>
                <a:gd name="connsiteX0" fmla="*/ 0 w 6785839"/>
                <a:gd name="connsiteY0" fmla="*/ 0 h 798186"/>
                <a:gd name="connsiteX1" fmla="*/ 346779 w 6785839"/>
                <a:gd name="connsiteY1" fmla="*/ 136280 h 798186"/>
                <a:gd name="connsiteX2" fmla="*/ 876369 w 6785839"/>
                <a:gd name="connsiteY2" fmla="*/ 348095 h 798186"/>
                <a:gd name="connsiteX3" fmla="*/ 1584076 w 6785839"/>
                <a:gd name="connsiteY3" fmla="*/ 521330 h 798186"/>
                <a:gd name="connsiteX4" fmla="*/ 2204154 w 6785839"/>
                <a:gd name="connsiteY4" fmla="*/ 636315 h 798186"/>
                <a:gd name="connsiteX5" fmla="*/ 3103314 w 6785839"/>
                <a:gd name="connsiteY5" fmla="*/ 733145 h 798186"/>
                <a:gd name="connsiteX6" fmla="*/ 4044383 w 6785839"/>
                <a:gd name="connsiteY6" fmla="*/ 754327 h 798186"/>
                <a:gd name="connsiteX7" fmla="*/ 5875088 w 6785839"/>
                <a:gd name="connsiteY7" fmla="*/ 465350 h 798186"/>
                <a:gd name="connsiteX8" fmla="*/ 6482784 w 6785839"/>
                <a:gd name="connsiteY8" fmla="*/ 203606 h 798186"/>
                <a:gd name="connsiteX9" fmla="*/ 6699834 w 6785839"/>
                <a:gd name="connsiteY9" fmla="*/ 74815 h 798186"/>
                <a:gd name="connsiteX10" fmla="*/ 6785839 w 6785839"/>
                <a:gd name="connsiteY10" fmla="*/ 15755 h 798186"/>
                <a:gd name="connsiteX11" fmla="*/ 6785839 w 6785839"/>
                <a:gd name="connsiteY11" fmla="*/ 44461 h 798186"/>
                <a:gd name="connsiteX12" fmla="*/ 6731061 w 6785839"/>
                <a:gd name="connsiteY12" fmla="*/ 83894 h 798186"/>
                <a:gd name="connsiteX13" fmla="*/ 6513412 w 6785839"/>
                <a:gd name="connsiteY13" fmla="*/ 219277 h 798186"/>
                <a:gd name="connsiteX14" fmla="*/ 5904039 w 6785839"/>
                <a:gd name="connsiteY14" fmla="*/ 494418 h 798186"/>
                <a:gd name="connsiteX15" fmla="*/ 4068283 w 6785839"/>
                <a:gd name="connsiteY15" fmla="*/ 798186 h 798186"/>
                <a:gd name="connsiteX16" fmla="*/ 3124618 w 6785839"/>
                <a:gd name="connsiteY16" fmla="*/ 775920 h 798186"/>
                <a:gd name="connsiteX17" fmla="*/ 2222978 w 6785839"/>
                <a:gd name="connsiteY17" fmla="*/ 674134 h 798186"/>
                <a:gd name="connsiteX18" fmla="*/ 1601188 w 6785839"/>
                <a:gd name="connsiteY18" fmla="*/ 553263 h 798186"/>
                <a:gd name="connsiteX19" fmla="*/ 891529 w 6785839"/>
                <a:gd name="connsiteY19" fmla="*/ 371162 h 798186"/>
                <a:gd name="connsiteX20" fmla="*/ 360478 w 6785839"/>
                <a:gd name="connsiteY20" fmla="*/ 148504 h 79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785839" h="798186">
                  <a:moveTo>
                    <a:pt x="0" y="0"/>
                  </a:moveTo>
                  <a:lnTo>
                    <a:pt x="346779" y="136280"/>
                  </a:lnTo>
                  <a:cubicBezTo>
                    <a:pt x="448696" y="179399"/>
                    <a:pt x="804931" y="328427"/>
                    <a:pt x="876369" y="348095"/>
                  </a:cubicBezTo>
                  <a:cubicBezTo>
                    <a:pt x="1109731" y="413153"/>
                    <a:pt x="1344046" y="475185"/>
                    <a:pt x="1584076" y="521330"/>
                  </a:cubicBezTo>
                  <a:cubicBezTo>
                    <a:pt x="1787911" y="568989"/>
                    <a:pt x="1995556" y="604543"/>
                    <a:pt x="2204154" y="636315"/>
                  </a:cubicBezTo>
                  <a:cubicBezTo>
                    <a:pt x="2501334" y="681705"/>
                    <a:pt x="2801371" y="712721"/>
                    <a:pt x="3103314" y="733145"/>
                  </a:cubicBezTo>
                  <a:cubicBezTo>
                    <a:pt x="3273811" y="744493"/>
                    <a:pt x="3901508" y="754327"/>
                    <a:pt x="4044383" y="754327"/>
                  </a:cubicBezTo>
                  <a:cubicBezTo>
                    <a:pt x="4476819" y="754327"/>
                    <a:pt x="5147378" y="689269"/>
                    <a:pt x="5875088" y="465350"/>
                  </a:cubicBezTo>
                  <a:cubicBezTo>
                    <a:pt x="6091306" y="398779"/>
                    <a:pt x="6294188" y="312540"/>
                    <a:pt x="6482784" y="203606"/>
                  </a:cubicBezTo>
                  <a:cubicBezTo>
                    <a:pt x="6556126" y="161243"/>
                    <a:pt x="6629706" y="119637"/>
                    <a:pt x="6699834" y="74815"/>
                  </a:cubicBezTo>
                  <a:lnTo>
                    <a:pt x="6785839" y="15755"/>
                  </a:lnTo>
                  <a:lnTo>
                    <a:pt x="6785839" y="44461"/>
                  </a:lnTo>
                  <a:lnTo>
                    <a:pt x="6731061" y="83894"/>
                  </a:lnTo>
                  <a:cubicBezTo>
                    <a:pt x="6660739" y="131009"/>
                    <a:pt x="6586956" y="174746"/>
                    <a:pt x="6513412" y="219277"/>
                  </a:cubicBezTo>
                  <a:cubicBezTo>
                    <a:pt x="6324294" y="333787"/>
                    <a:pt x="6120854" y="424440"/>
                    <a:pt x="5904039" y="494418"/>
                  </a:cubicBezTo>
                  <a:cubicBezTo>
                    <a:pt x="5174321" y="729798"/>
                    <a:pt x="4501912" y="798186"/>
                    <a:pt x="4068283" y="798186"/>
                  </a:cubicBezTo>
                  <a:cubicBezTo>
                    <a:pt x="3925014" y="798186"/>
                    <a:pt x="3295585" y="787849"/>
                    <a:pt x="3124618" y="775920"/>
                  </a:cubicBezTo>
                  <a:cubicBezTo>
                    <a:pt x="2821842" y="754450"/>
                    <a:pt x="2520978" y="721846"/>
                    <a:pt x="2222978" y="674134"/>
                  </a:cubicBezTo>
                  <a:cubicBezTo>
                    <a:pt x="2013804" y="640735"/>
                    <a:pt x="1805586" y="603361"/>
                    <a:pt x="1601188" y="553263"/>
                  </a:cubicBezTo>
                  <a:cubicBezTo>
                    <a:pt x="1360496" y="504756"/>
                    <a:pt x="1125535" y="439549"/>
                    <a:pt x="891529" y="371162"/>
                  </a:cubicBezTo>
                  <a:cubicBezTo>
                    <a:pt x="819894" y="350486"/>
                    <a:pt x="462676" y="193831"/>
                    <a:pt x="360478" y="1485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rgbClr val="00CC00"/>
                </a:solidFill>
                <a:latin typeface="Century Gothic" pitchFamily="34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11678350" y="6366891"/>
            <a:ext cx="4443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FF17606-85DC-48F8-AD96-6B0034910954}" type="slidenum">
              <a:rPr lang="uk-UA" b="1">
                <a:solidFill>
                  <a:srgbClr val="1E4A2C"/>
                </a:solidFill>
                <a:latin typeface="Century Gothic" pitchFamily="34" charset="0"/>
              </a:rPr>
              <a:pPr/>
              <a:t>6</a:t>
            </a:fld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3596042" y="6407640"/>
            <a:ext cx="6206067" cy="348270"/>
          </a:xfrm>
          <a:prstGeom prst="rect">
            <a:avLst/>
          </a:prstGeom>
        </p:spPr>
        <p:txBody>
          <a:bodyPr wrap="square" lIns="101062" tIns="50531" rIns="101062" bIns="50531">
            <a:spAutoFit/>
          </a:bodyPr>
          <a:lstStyle/>
          <a:p>
            <a:r>
              <a:rPr lang="ru-RU" sz="800" i="1" dirty="0">
                <a:latin typeface="Century Gothic" panose="020B0502020202020204" pitchFamily="34" charset="0"/>
                <a:cs typeface="Arial" pitchFamily="34" charset="0"/>
              </a:rPr>
              <a:t>*</a:t>
            </a:r>
            <a:r>
              <a:rPr lang="ru-RU" sz="800" i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uk-UA" sz="800" i="1" dirty="0">
                <a:latin typeface="Century Gothic" panose="020B0502020202020204" pitchFamily="34" charset="0"/>
                <a:cs typeface="Arial" pitchFamily="34" charset="0"/>
              </a:rPr>
              <a:t>відмічені  ті області,  в яких інформація не змінюється з моменту повномасштабного вторгнення російської федерації в </a:t>
            </a:r>
            <a:r>
              <a:rPr lang="uk-UA" sz="800" i="1" dirty="0" smtClean="0">
                <a:latin typeface="Century Gothic" panose="020B0502020202020204" pitchFamily="34" charset="0"/>
                <a:cs typeface="Arial" pitchFamily="34" charset="0"/>
              </a:rPr>
              <a:t>Україну</a:t>
            </a:r>
            <a:endParaRPr lang="ru-RU" sz="800" i="1" dirty="0"/>
          </a:p>
        </p:txBody>
      </p:sp>
      <p:pic>
        <p:nvPicPr>
          <p:cNvPr id="20" name="Picture 7" descr="C:\Users\monitoring\Downloads\SAEEESU Logo Horizontal UKR (1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3318" y="6222633"/>
            <a:ext cx="3709359" cy="718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8" name="Диаграмма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4057993"/>
              </p:ext>
            </p:extLst>
          </p:nvPr>
        </p:nvGraphicFramePr>
        <p:xfrm>
          <a:off x="723239" y="1633215"/>
          <a:ext cx="4314825" cy="4905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9" name="Диаграмма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185090"/>
              </p:ext>
            </p:extLst>
          </p:nvPr>
        </p:nvGraphicFramePr>
        <p:xfrm>
          <a:off x="6231782" y="1676890"/>
          <a:ext cx="4573049" cy="4884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21900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10134</TotalTime>
  <Words>340</Words>
  <Application>Microsoft Office PowerPoint</Application>
  <PresentationFormat>Широкоэкранный</PresentationFormat>
  <Paragraphs>60</Paragraphs>
  <Slides>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Arial</vt:lpstr>
      <vt:lpstr>Arial Unicode MS</vt:lpstr>
      <vt:lpstr>Calibri</vt:lpstr>
      <vt:lpstr>Calibri Light</vt:lpstr>
      <vt:lpstr>Century Gothic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m58779</dc:creator>
  <cp:lastModifiedBy>Юлія Присяжнюк</cp:lastModifiedBy>
  <cp:revision>476</cp:revision>
  <dcterms:created xsi:type="dcterms:W3CDTF">2020-07-20T08:47:45Z</dcterms:created>
  <dcterms:modified xsi:type="dcterms:W3CDTF">2026-10-19T08:38:34Z</dcterms:modified>
</cp:coreProperties>
</file>